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71" r:id="rId6"/>
  </p:sldMasterIdLst>
  <p:notesMasterIdLst>
    <p:notesMasterId r:id="rId50"/>
  </p:notesMasterIdLst>
  <p:sldIdLst>
    <p:sldId id="256" r:id="rId7"/>
    <p:sldId id="313" r:id="rId8"/>
    <p:sldId id="306" r:id="rId9"/>
    <p:sldId id="389" r:id="rId10"/>
    <p:sldId id="332" r:id="rId11"/>
    <p:sldId id="367" r:id="rId12"/>
    <p:sldId id="283" r:id="rId13"/>
    <p:sldId id="392" r:id="rId14"/>
    <p:sldId id="340" r:id="rId15"/>
    <p:sldId id="339" r:id="rId16"/>
    <p:sldId id="393" r:id="rId17"/>
    <p:sldId id="309" r:id="rId18"/>
    <p:sldId id="342" r:id="rId19"/>
    <p:sldId id="321" r:id="rId20"/>
    <p:sldId id="394" r:id="rId21"/>
    <p:sldId id="400" r:id="rId22"/>
    <p:sldId id="406" r:id="rId23"/>
    <p:sldId id="402" r:id="rId24"/>
    <p:sldId id="300" r:id="rId25"/>
    <p:sldId id="404" r:id="rId26"/>
    <p:sldId id="305" r:id="rId27"/>
    <p:sldId id="302" r:id="rId28"/>
    <p:sldId id="303" r:id="rId29"/>
    <p:sldId id="312" r:id="rId30"/>
    <p:sldId id="395" r:id="rId31"/>
    <p:sldId id="408" r:id="rId32"/>
    <p:sldId id="409" r:id="rId33"/>
    <p:sldId id="410" r:id="rId34"/>
    <p:sldId id="324" r:id="rId35"/>
    <p:sldId id="407" r:id="rId36"/>
    <p:sldId id="391" r:id="rId37"/>
    <p:sldId id="401" r:id="rId38"/>
    <p:sldId id="314" r:id="rId39"/>
    <p:sldId id="319" r:id="rId40"/>
    <p:sldId id="390" r:id="rId41"/>
    <p:sldId id="311" r:id="rId42"/>
    <p:sldId id="336" r:id="rId43"/>
    <p:sldId id="310" r:id="rId44"/>
    <p:sldId id="388" r:id="rId45"/>
    <p:sldId id="331" r:id="rId46"/>
    <p:sldId id="370" r:id="rId47"/>
    <p:sldId id="304" r:id="rId48"/>
    <p:sldId id="269" r:id="rId49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rik Knive" initials="EK" lastIdx="2" clrIdx="0">
    <p:extLst>
      <p:ext uri="{19B8F6BF-5375-455C-9EA6-DF929625EA0E}">
        <p15:presenceInfo xmlns:p15="http://schemas.microsoft.com/office/powerpoint/2012/main" userId="S::eirik.knive@FNF-nett.no::09cccf39-dfeb-4acf-85c3-a59955f95e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5B6F"/>
    <a:srgbClr val="F7E7DA"/>
    <a:srgbClr val="FFFFFF"/>
    <a:srgbClr val="58A49B"/>
    <a:srgbClr val="F26C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BBDC6-50B7-48A4-9F44-73F741F72AFC}" v="461" dt="2024-11-04T17:25:41.045"/>
    <p1510:client id="{93C805DE-22EA-4CA9-875C-B85B6DB4AD88}" v="86" dt="2024-11-05T10:11:55.35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iddels stil 4 – uthev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470" autoAdjust="0"/>
  </p:normalViewPr>
  <p:slideViewPr>
    <p:cSldViewPr snapToGrid="0">
      <p:cViewPr varScale="1">
        <p:scale>
          <a:sx n="51" d="100"/>
          <a:sy n="51" d="100"/>
        </p:scale>
        <p:origin x="11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microsoft.com/office/2016/11/relationships/changesInfo" Target="changesInfos/changesInfo1.xml"/><Relationship Id="rId8" Type="http://schemas.openxmlformats.org/officeDocument/2006/relationships/slide" Target="slides/slide2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microsoft.com/office/2015/10/relationships/revisionInfo" Target="revisionInfo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Rundhaugen Tesaker" userId="ba2a05c5-6a4f-4d9a-9cd7-f9364684efee" providerId="ADAL" clId="{141BBDC6-50B7-48A4-9F44-73F741F72AFC}"/>
    <pc:docChg chg="undo custSel addSld delSld modSld sldOrd">
      <pc:chgData name="Maria Rundhaugen Tesaker" userId="ba2a05c5-6a4f-4d9a-9cd7-f9364684efee" providerId="ADAL" clId="{141BBDC6-50B7-48A4-9F44-73F741F72AFC}" dt="2024-11-04T17:25:41.045" v="1910" actId="14100"/>
      <pc:docMkLst>
        <pc:docMk/>
      </pc:docMkLst>
      <pc:sldChg chg="modSp mod">
        <pc:chgData name="Maria Rundhaugen Tesaker" userId="ba2a05c5-6a4f-4d9a-9cd7-f9364684efee" providerId="ADAL" clId="{141BBDC6-50B7-48A4-9F44-73F741F72AFC}" dt="2024-10-30T13:53:40.474" v="691" actId="207"/>
        <pc:sldMkLst>
          <pc:docMk/>
          <pc:sldMk cId="2254401663" sldId="256"/>
        </pc:sldMkLst>
        <pc:spChg chg="mod">
          <ac:chgData name="Maria Rundhaugen Tesaker" userId="ba2a05c5-6a4f-4d9a-9cd7-f9364684efee" providerId="ADAL" clId="{141BBDC6-50B7-48A4-9F44-73F741F72AFC}" dt="2024-10-30T13:53:40.474" v="691" actId="207"/>
          <ac:spMkLst>
            <pc:docMk/>
            <pc:sldMk cId="2254401663" sldId="256"/>
            <ac:spMk id="2" creationId="{AEC9B96E-46BA-F53B-7162-90AC0F876E98}"/>
          </ac:spMkLst>
        </pc:spChg>
        <pc:spChg chg="mod">
          <ac:chgData name="Maria Rundhaugen Tesaker" userId="ba2a05c5-6a4f-4d9a-9cd7-f9364684efee" providerId="ADAL" clId="{141BBDC6-50B7-48A4-9F44-73F741F72AFC}" dt="2024-10-28T13:20:44.797" v="4" actId="20577"/>
          <ac:spMkLst>
            <pc:docMk/>
            <pc:sldMk cId="2254401663" sldId="256"/>
            <ac:spMk id="5" creationId="{92BB33A7-CB84-B5AC-CE7D-96ED8E82F574}"/>
          </ac:spMkLst>
        </pc:spChg>
      </pc:sldChg>
      <pc:sldChg chg="del">
        <pc:chgData name="Maria Rundhaugen Tesaker" userId="ba2a05c5-6a4f-4d9a-9cd7-f9364684efee" providerId="ADAL" clId="{141BBDC6-50B7-48A4-9F44-73F741F72AFC}" dt="2024-10-28T13:23:01.727" v="56" actId="47"/>
        <pc:sldMkLst>
          <pc:docMk/>
          <pc:sldMk cId="3567809029" sldId="262"/>
        </pc:sldMkLst>
      </pc:sldChg>
      <pc:sldChg chg="del">
        <pc:chgData name="Maria Rundhaugen Tesaker" userId="ba2a05c5-6a4f-4d9a-9cd7-f9364684efee" providerId="ADAL" clId="{141BBDC6-50B7-48A4-9F44-73F741F72AFC}" dt="2024-10-28T13:23:59.252" v="135" actId="47"/>
        <pc:sldMkLst>
          <pc:docMk/>
          <pc:sldMk cId="3543639360" sldId="263"/>
        </pc:sldMkLst>
      </pc:sldChg>
      <pc:sldChg chg="del">
        <pc:chgData name="Maria Rundhaugen Tesaker" userId="ba2a05c5-6a4f-4d9a-9cd7-f9364684efee" providerId="ADAL" clId="{141BBDC6-50B7-48A4-9F44-73F741F72AFC}" dt="2024-10-28T13:24:03.244" v="139" actId="47"/>
        <pc:sldMkLst>
          <pc:docMk/>
          <pc:sldMk cId="1387524467" sldId="265"/>
        </pc:sldMkLst>
      </pc:sldChg>
      <pc:sldChg chg="del">
        <pc:chgData name="Maria Rundhaugen Tesaker" userId="ba2a05c5-6a4f-4d9a-9cd7-f9364684efee" providerId="ADAL" clId="{141BBDC6-50B7-48A4-9F44-73F741F72AFC}" dt="2024-10-28T13:24:06.396" v="142" actId="47"/>
        <pc:sldMkLst>
          <pc:docMk/>
          <pc:sldMk cId="1690014072" sldId="266"/>
        </pc:sldMkLst>
      </pc:sldChg>
      <pc:sldChg chg="del">
        <pc:chgData name="Maria Rundhaugen Tesaker" userId="ba2a05c5-6a4f-4d9a-9cd7-f9364684efee" providerId="ADAL" clId="{141BBDC6-50B7-48A4-9F44-73F741F72AFC}" dt="2024-10-28T13:23:54.401" v="132" actId="47"/>
        <pc:sldMkLst>
          <pc:docMk/>
          <pc:sldMk cId="389288703" sldId="267"/>
        </pc:sldMkLst>
      </pc:sldChg>
      <pc:sldChg chg="del">
        <pc:chgData name="Maria Rundhaugen Tesaker" userId="ba2a05c5-6a4f-4d9a-9cd7-f9364684efee" providerId="ADAL" clId="{141BBDC6-50B7-48A4-9F44-73F741F72AFC}" dt="2024-10-28T13:23:05.872" v="61" actId="47"/>
        <pc:sldMkLst>
          <pc:docMk/>
          <pc:sldMk cId="3024234535" sldId="274"/>
        </pc:sldMkLst>
      </pc:sldChg>
      <pc:sldChg chg="del">
        <pc:chgData name="Maria Rundhaugen Tesaker" userId="ba2a05c5-6a4f-4d9a-9cd7-f9364684efee" providerId="ADAL" clId="{141BBDC6-50B7-48A4-9F44-73F741F72AFC}" dt="2024-10-28T13:25:41.872" v="154" actId="47"/>
        <pc:sldMkLst>
          <pc:docMk/>
          <pc:sldMk cId="2793471035" sldId="276"/>
        </pc:sldMkLst>
      </pc:sldChg>
      <pc:sldChg chg="modNotesTx">
        <pc:chgData name="Maria Rundhaugen Tesaker" userId="ba2a05c5-6a4f-4d9a-9cd7-f9364684efee" providerId="ADAL" clId="{141BBDC6-50B7-48A4-9F44-73F741F72AFC}" dt="2024-10-30T14:37:24.684" v="1139" actId="20577"/>
        <pc:sldMkLst>
          <pc:docMk/>
          <pc:sldMk cId="1816697667" sldId="283"/>
        </pc:sldMkLst>
      </pc:sldChg>
      <pc:sldChg chg="del">
        <pc:chgData name="Maria Rundhaugen Tesaker" userId="ba2a05c5-6a4f-4d9a-9cd7-f9364684efee" providerId="ADAL" clId="{141BBDC6-50B7-48A4-9F44-73F741F72AFC}" dt="2024-10-28T13:25:32.991" v="153" actId="47"/>
        <pc:sldMkLst>
          <pc:docMk/>
          <pc:sldMk cId="4226734644" sldId="292"/>
        </pc:sldMkLst>
      </pc:sldChg>
      <pc:sldChg chg="addSp delSp modSp mod modAnim modNotesTx">
        <pc:chgData name="Maria Rundhaugen Tesaker" userId="ba2a05c5-6a4f-4d9a-9cd7-f9364684efee" providerId="ADAL" clId="{141BBDC6-50B7-48A4-9F44-73F741F72AFC}" dt="2024-11-04T15:31:05.375" v="1794"/>
        <pc:sldMkLst>
          <pc:docMk/>
          <pc:sldMk cId="2432996896" sldId="300"/>
        </pc:sldMkLst>
        <pc:spChg chg="mod">
          <ac:chgData name="Maria Rundhaugen Tesaker" userId="ba2a05c5-6a4f-4d9a-9cd7-f9364684efee" providerId="ADAL" clId="{141BBDC6-50B7-48A4-9F44-73F741F72AFC}" dt="2024-11-04T15:27:03.199" v="1718" actId="1076"/>
          <ac:spMkLst>
            <pc:docMk/>
            <pc:sldMk cId="2432996896" sldId="300"/>
            <ac:spMk id="2" creationId="{AB78D968-077B-7D0F-B8F2-60CB3A2878A4}"/>
          </ac:spMkLst>
        </pc:spChg>
        <pc:spChg chg="del mod">
          <ac:chgData name="Maria Rundhaugen Tesaker" userId="ba2a05c5-6a4f-4d9a-9cd7-f9364684efee" providerId="ADAL" clId="{141BBDC6-50B7-48A4-9F44-73F741F72AFC}" dt="2024-11-04T15:26:05.717" v="1709"/>
          <ac:spMkLst>
            <pc:docMk/>
            <pc:sldMk cId="2432996896" sldId="300"/>
            <ac:spMk id="5" creationId="{62E35774-0B12-4B5E-E384-7B271ADA0ACA}"/>
          </ac:spMkLst>
        </pc:spChg>
        <pc:spChg chg="del mod">
          <ac:chgData name="Maria Rundhaugen Tesaker" userId="ba2a05c5-6a4f-4d9a-9cd7-f9364684efee" providerId="ADAL" clId="{141BBDC6-50B7-48A4-9F44-73F741F72AFC}" dt="2024-11-04T15:26:14.892" v="1711" actId="478"/>
          <ac:spMkLst>
            <pc:docMk/>
            <pc:sldMk cId="2432996896" sldId="300"/>
            <ac:spMk id="6" creationId="{AD25C9BB-2C4B-2CA3-C766-D0E8F75C601D}"/>
          </ac:spMkLst>
        </pc:spChg>
        <pc:spChg chg="add mod">
          <ac:chgData name="Maria Rundhaugen Tesaker" userId="ba2a05c5-6a4f-4d9a-9cd7-f9364684efee" providerId="ADAL" clId="{141BBDC6-50B7-48A4-9F44-73F741F72AFC}" dt="2024-11-04T15:30:11.578" v="1786" actId="20577"/>
          <ac:spMkLst>
            <pc:docMk/>
            <pc:sldMk cId="2432996896" sldId="300"/>
            <ac:spMk id="7" creationId="{43DCD83D-905D-8456-5D6D-70E9C6C1D343}"/>
          </ac:spMkLst>
        </pc:spChg>
        <pc:spChg chg="del">
          <ac:chgData name="Maria Rundhaugen Tesaker" userId="ba2a05c5-6a4f-4d9a-9cd7-f9364684efee" providerId="ADAL" clId="{141BBDC6-50B7-48A4-9F44-73F741F72AFC}" dt="2024-11-04T15:26:18.027" v="1712" actId="478"/>
          <ac:spMkLst>
            <pc:docMk/>
            <pc:sldMk cId="2432996896" sldId="300"/>
            <ac:spMk id="11" creationId="{10BF11F1-178B-142B-5FA6-4EAC44820E29}"/>
          </ac:spMkLst>
        </pc:spChg>
        <pc:spChg chg="add mod">
          <ac:chgData name="Maria Rundhaugen Tesaker" userId="ba2a05c5-6a4f-4d9a-9cd7-f9364684efee" providerId="ADAL" clId="{141BBDC6-50B7-48A4-9F44-73F741F72AFC}" dt="2024-11-04T15:30:43.338" v="1793" actId="6549"/>
          <ac:spMkLst>
            <pc:docMk/>
            <pc:sldMk cId="2432996896" sldId="300"/>
            <ac:spMk id="12" creationId="{BBD9455A-3C24-1E78-041C-6C9902F71286}"/>
          </ac:spMkLst>
        </pc:spChg>
        <pc:spChg chg="add mod">
          <ac:chgData name="Maria Rundhaugen Tesaker" userId="ba2a05c5-6a4f-4d9a-9cd7-f9364684efee" providerId="ADAL" clId="{141BBDC6-50B7-48A4-9F44-73F741F72AFC}" dt="2024-11-04T15:28:46.996" v="1751"/>
          <ac:spMkLst>
            <pc:docMk/>
            <pc:sldMk cId="2432996896" sldId="300"/>
            <ac:spMk id="13" creationId="{FB9FE8BE-BAAF-C6C7-EEB1-89E0C5A49905}"/>
          </ac:spMkLst>
        </pc:spChg>
        <pc:picChg chg="mod">
          <ac:chgData name="Maria Rundhaugen Tesaker" userId="ba2a05c5-6a4f-4d9a-9cd7-f9364684efee" providerId="ADAL" clId="{141BBDC6-50B7-48A4-9F44-73F741F72AFC}" dt="2024-11-04T15:25:58.750" v="1704" actId="1076"/>
          <ac:picMkLst>
            <pc:docMk/>
            <pc:sldMk cId="2432996896" sldId="300"/>
            <ac:picMk id="4" creationId="{6A6F4EE7-5A4C-42D4-08F1-6C4D233EEC42}"/>
          </ac:picMkLst>
        </pc:picChg>
        <pc:picChg chg="mod">
          <ac:chgData name="Maria Rundhaugen Tesaker" userId="ba2a05c5-6a4f-4d9a-9cd7-f9364684efee" providerId="ADAL" clId="{141BBDC6-50B7-48A4-9F44-73F741F72AFC}" dt="2024-11-04T15:26:02.332" v="1706" actId="1076"/>
          <ac:picMkLst>
            <pc:docMk/>
            <pc:sldMk cId="2432996896" sldId="300"/>
            <ac:picMk id="2050" creationId="{37D6C083-8B6C-2D88-88C9-CBA287E975A7}"/>
          </ac:picMkLst>
        </pc:picChg>
        <pc:picChg chg="mod">
          <ac:chgData name="Maria Rundhaugen Tesaker" userId="ba2a05c5-6a4f-4d9a-9cd7-f9364684efee" providerId="ADAL" clId="{141BBDC6-50B7-48A4-9F44-73F741F72AFC}" dt="2024-11-04T15:26:00.361" v="1705" actId="1076"/>
          <ac:picMkLst>
            <pc:docMk/>
            <pc:sldMk cId="2432996896" sldId="300"/>
            <ac:picMk id="2052" creationId="{4898CA12-74E7-E880-D864-885B0221CADA}"/>
          </ac:picMkLst>
        </pc:picChg>
      </pc:sldChg>
      <pc:sldChg chg="modSp mod">
        <pc:chgData name="Maria Rundhaugen Tesaker" userId="ba2a05c5-6a4f-4d9a-9cd7-f9364684efee" providerId="ADAL" clId="{141BBDC6-50B7-48A4-9F44-73F741F72AFC}" dt="2024-11-04T15:33:23.318" v="1850" actId="20577"/>
        <pc:sldMkLst>
          <pc:docMk/>
          <pc:sldMk cId="1446006558" sldId="303"/>
        </pc:sldMkLst>
        <pc:spChg chg="mod">
          <ac:chgData name="Maria Rundhaugen Tesaker" userId="ba2a05c5-6a4f-4d9a-9cd7-f9364684efee" providerId="ADAL" clId="{141BBDC6-50B7-48A4-9F44-73F741F72AFC}" dt="2024-11-04T15:33:23.318" v="1850" actId="20577"/>
          <ac:spMkLst>
            <pc:docMk/>
            <pc:sldMk cId="1446006558" sldId="303"/>
            <ac:spMk id="2" creationId="{AB78D968-077B-7D0F-B8F2-60CB3A2878A4}"/>
          </ac:spMkLst>
        </pc:spChg>
        <pc:spChg chg="mod">
          <ac:chgData name="Maria Rundhaugen Tesaker" userId="ba2a05c5-6a4f-4d9a-9cd7-f9364684efee" providerId="ADAL" clId="{141BBDC6-50B7-48A4-9F44-73F741F72AFC}" dt="2024-11-04T15:32:53.125" v="1843" actId="20577"/>
          <ac:spMkLst>
            <pc:docMk/>
            <pc:sldMk cId="1446006558" sldId="303"/>
            <ac:spMk id="3" creationId="{88C36F81-1434-7B21-49C9-ECD350D4FAB5}"/>
          </ac:spMkLst>
        </pc:spChg>
      </pc:sldChg>
      <pc:sldChg chg="addSp delSp modSp mod modClrScheme chgLayout">
        <pc:chgData name="Maria Rundhaugen Tesaker" userId="ba2a05c5-6a4f-4d9a-9cd7-f9364684efee" providerId="ADAL" clId="{141BBDC6-50B7-48A4-9F44-73F741F72AFC}" dt="2024-11-04T15:33:28.061" v="1851" actId="20577"/>
        <pc:sldMkLst>
          <pc:docMk/>
          <pc:sldMk cId="197776978" sldId="305"/>
        </pc:sldMkLst>
        <pc:spChg chg="mod ord">
          <ac:chgData name="Maria Rundhaugen Tesaker" userId="ba2a05c5-6a4f-4d9a-9cd7-f9364684efee" providerId="ADAL" clId="{141BBDC6-50B7-48A4-9F44-73F741F72AFC}" dt="2024-11-04T15:33:28.061" v="1851" actId="20577"/>
          <ac:spMkLst>
            <pc:docMk/>
            <pc:sldMk cId="197776978" sldId="305"/>
            <ac:spMk id="2" creationId="{AB78D968-077B-7D0F-B8F2-60CB3A2878A4}"/>
          </ac:spMkLst>
        </pc:spChg>
        <pc:spChg chg="add del mod ord">
          <ac:chgData name="Maria Rundhaugen Tesaker" userId="ba2a05c5-6a4f-4d9a-9cd7-f9364684efee" providerId="ADAL" clId="{141BBDC6-50B7-48A4-9F44-73F741F72AFC}" dt="2024-11-04T15:32:23.179" v="1841" actId="478"/>
          <ac:spMkLst>
            <pc:docMk/>
            <pc:sldMk cId="197776978" sldId="305"/>
            <ac:spMk id="3" creationId="{C1E75DD4-FE6E-56BC-98D5-22288CB80E71}"/>
          </ac:spMkLst>
        </pc:spChg>
        <pc:spChg chg="add mod">
          <ac:chgData name="Maria Rundhaugen Tesaker" userId="ba2a05c5-6a4f-4d9a-9cd7-f9364684efee" providerId="ADAL" clId="{141BBDC6-50B7-48A4-9F44-73F741F72AFC}" dt="2024-11-04T14:48:57.165" v="1472" actId="207"/>
          <ac:spMkLst>
            <pc:docMk/>
            <pc:sldMk cId="197776978" sldId="305"/>
            <ac:spMk id="6" creationId="{1918408D-E156-258D-E139-DF2099AC6E77}"/>
          </ac:spMkLst>
        </pc:spChg>
      </pc:sldChg>
      <pc:sldChg chg="addSp delSp modSp mod">
        <pc:chgData name="Maria Rundhaugen Tesaker" userId="ba2a05c5-6a4f-4d9a-9cd7-f9364684efee" providerId="ADAL" clId="{141BBDC6-50B7-48A4-9F44-73F741F72AFC}" dt="2024-10-29T15:42:32.336" v="618" actId="1076"/>
        <pc:sldMkLst>
          <pc:docMk/>
          <pc:sldMk cId="3245896975" sldId="309"/>
        </pc:sldMkLst>
        <pc:spChg chg="mod">
          <ac:chgData name="Maria Rundhaugen Tesaker" userId="ba2a05c5-6a4f-4d9a-9cd7-f9364684efee" providerId="ADAL" clId="{141BBDC6-50B7-48A4-9F44-73F741F72AFC}" dt="2024-10-29T15:40:38.557" v="603" actId="14100"/>
          <ac:spMkLst>
            <pc:docMk/>
            <pc:sldMk cId="3245896975" sldId="309"/>
            <ac:spMk id="6" creationId="{2DC5AEE9-68EF-685A-A552-2105A3D0D255}"/>
          </ac:spMkLst>
        </pc:spChg>
        <pc:spChg chg="mod">
          <ac:chgData name="Maria Rundhaugen Tesaker" userId="ba2a05c5-6a4f-4d9a-9cd7-f9364684efee" providerId="ADAL" clId="{141BBDC6-50B7-48A4-9F44-73F741F72AFC}" dt="2024-10-29T15:40:27.111" v="601" actId="1076"/>
          <ac:spMkLst>
            <pc:docMk/>
            <pc:sldMk cId="3245896975" sldId="309"/>
            <ac:spMk id="8" creationId="{EB72D5A6-00D5-8B44-B05F-1D85E9B3F61A}"/>
          </ac:spMkLst>
        </pc:spChg>
        <pc:spChg chg="mod ord">
          <ac:chgData name="Maria Rundhaugen Tesaker" userId="ba2a05c5-6a4f-4d9a-9cd7-f9364684efee" providerId="ADAL" clId="{141BBDC6-50B7-48A4-9F44-73F741F72AFC}" dt="2024-10-29T15:42:26.884" v="617" actId="166"/>
          <ac:spMkLst>
            <pc:docMk/>
            <pc:sldMk cId="3245896975" sldId="309"/>
            <ac:spMk id="19" creationId="{65A3AD59-EAAF-20C5-55EA-B4AB22954700}"/>
          </ac:spMkLst>
        </pc:spChg>
        <pc:spChg chg="mod">
          <ac:chgData name="Maria Rundhaugen Tesaker" userId="ba2a05c5-6a4f-4d9a-9cd7-f9364684efee" providerId="ADAL" clId="{141BBDC6-50B7-48A4-9F44-73F741F72AFC}" dt="2024-10-29T15:41:06.764" v="610" actId="14100"/>
          <ac:spMkLst>
            <pc:docMk/>
            <pc:sldMk cId="3245896975" sldId="309"/>
            <ac:spMk id="20" creationId="{4EB386F2-AD51-881C-2043-AA5B5523A5D1}"/>
          </ac:spMkLst>
        </pc:spChg>
        <pc:grpChg chg="mod">
          <ac:chgData name="Maria Rundhaugen Tesaker" userId="ba2a05c5-6a4f-4d9a-9cd7-f9364684efee" providerId="ADAL" clId="{141BBDC6-50B7-48A4-9F44-73F741F72AFC}" dt="2024-10-28T13:22:17.002" v="8" actId="1076"/>
          <ac:grpSpMkLst>
            <pc:docMk/>
            <pc:sldMk cId="3245896975" sldId="309"/>
            <ac:grpSpMk id="12" creationId="{5FAB7DC5-70D7-AB1B-2CF3-0F8D07717E88}"/>
          </ac:grpSpMkLst>
        </pc:grpChg>
        <pc:picChg chg="add mod">
          <ac:chgData name="Maria Rundhaugen Tesaker" userId="ba2a05c5-6a4f-4d9a-9cd7-f9364684efee" providerId="ADAL" clId="{141BBDC6-50B7-48A4-9F44-73F741F72AFC}" dt="2024-10-29T15:42:32.336" v="618" actId="1076"/>
          <ac:picMkLst>
            <pc:docMk/>
            <pc:sldMk cId="3245896975" sldId="309"/>
            <ac:picMk id="2" creationId="{4E876604-CD9F-D3A4-F2E9-E3B3FDB6E961}"/>
          </ac:picMkLst>
        </pc:picChg>
        <pc:picChg chg="del">
          <ac:chgData name="Maria Rundhaugen Tesaker" userId="ba2a05c5-6a4f-4d9a-9cd7-f9364684efee" providerId="ADAL" clId="{141BBDC6-50B7-48A4-9F44-73F741F72AFC}" dt="2024-10-29T15:38:25.622" v="545" actId="478"/>
          <ac:picMkLst>
            <pc:docMk/>
            <pc:sldMk cId="3245896975" sldId="309"/>
            <ac:picMk id="14" creationId="{E06A646C-6ABC-4CBF-A1B4-73FC47FD2F04}"/>
          </ac:picMkLst>
        </pc:picChg>
      </pc:sldChg>
      <pc:sldChg chg="addSp delSp modSp mod">
        <pc:chgData name="Maria Rundhaugen Tesaker" userId="ba2a05c5-6a4f-4d9a-9cd7-f9364684efee" providerId="ADAL" clId="{141BBDC6-50B7-48A4-9F44-73F741F72AFC}" dt="2024-10-29T15:24:51.552" v="475" actId="1076"/>
        <pc:sldMkLst>
          <pc:docMk/>
          <pc:sldMk cId="645904738" sldId="310"/>
        </pc:sldMkLst>
        <pc:picChg chg="add mod">
          <ac:chgData name="Maria Rundhaugen Tesaker" userId="ba2a05c5-6a4f-4d9a-9cd7-f9364684efee" providerId="ADAL" clId="{141BBDC6-50B7-48A4-9F44-73F741F72AFC}" dt="2024-10-29T15:24:51.552" v="475" actId="1076"/>
          <ac:picMkLst>
            <pc:docMk/>
            <pc:sldMk cId="645904738" sldId="310"/>
            <ac:picMk id="3" creationId="{4F7AAD32-2B74-A891-2F6B-03B8DDC4B3DF}"/>
          </ac:picMkLst>
        </pc:picChg>
        <pc:picChg chg="del">
          <ac:chgData name="Maria Rundhaugen Tesaker" userId="ba2a05c5-6a4f-4d9a-9cd7-f9364684efee" providerId="ADAL" clId="{141BBDC6-50B7-48A4-9F44-73F741F72AFC}" dt="2024-10-29T15:24:03.733" v="466" actId="478"/>
          <ac:picMkLst>
            <pc:docMk/>
            <pc:sldMk cId="645904738" sldId="310"/>
            <ac:picMk id="8" creationId="{623C3227-5267-0E4B-B260-8760E3389680}"/>
          </ac:picMkLst>
        </pc:picChg>
      </pc:sldChg>
      <pc:sldChg chg="delSp modSp mod modClrScheme chgLayout">
        <pc:chgData name="Maria Rundhaugen Tesaker" userId="ba2a05c5-6a4f-4d9a-9cd7-f9364684efee" providerId="ADAL" clId="{141BBDC6-50B7-48A4-9F44-73F741F72AFC}" dt="2024-10-29T15:23:36.476" v="462" actId="700"/>
        <pc:sldMkLst>
          <pc:docMk/>
          <pc:sldMk cId="3669695200" sldId="311"/>
        </pc:sldMkLst>
        <pc:spChg chg="del">
          <ac:chgData name="Maria Rundhaugen Tesaker" userId="ba2a05c5-6a4f-4d9a-9cd7-f9364684efee" providerId="ADAL" clId="{141BBDC6-50B7-48A4-9F44-73F741F72AFC}" dt="2024-10-29T15:23:36.476" v="462" actId="700"/>
          <ac:spMkLst>
            <pc:docMk/>
            <pc:sldMk cId="3669695200" sldId="311"/>
            <ac:spMk id="10" creationId="{F3C0F7F2-EDD9-A74B-1817-333421FA5660}"/>
          </ac:spMkLst>
        </pc:spChg>
        <pc:picChg chg="mod ord">
          <ac:chgData name="Maria Rundhaugen Tesaker" userId="ba2a05c5-6a4f-4d9a-9cd7-f9364684efee" providerId="ADAL" clId="{141BBDC6-50B7-48A4-9F44-73F741F72AFC}" dt="2024-10-29T15:23:36.476" v="462" actId="700"/>
          <ac:picMkLst>
            <pc:docMk/>
            <pc:sldMk cId="3669695200" sldId="311"/>
            <ac:picMk id="8" creationId="{3C37D7A7-C960-A213-C0B8-62EE0B856AC4}"/>
          </ac:picMkLst>
        </pc:picChg>
      </pc:sldChg>
      <pc:sldChg chg="modSp mod">
        <pc:chgData name="Maria Rundhaugen Tesaker" userId="ba2a05c5-6a4f-4d9a-9cd7-f9364684efee" providerId="ADAL" clId="{141BBDC6-50B7-48A4-9F44-73F741F72AFC}" dt="2024-11-04T15:33:35.736" v="1857" actId="20577"/>
        <pc:sldMkLst>
          <pc:docMk/>
          <pc:sldMk cId="898986864" sldId="312"/>
        </pc:sldMkLst>
        <pc:spChg chg="mod">
          <ac:chgData name="Maria Rundhaugen Tesaker" userId="ba2a05c5-6a4f-4d9a-9cd7-f9364684efee" providerId="ADAL" clId="{141BBDC6-50B7-48A4-9F44-73F741F72AFC}" dt="2024-11-04T15:33:35.736" v="1857" actId="20577"/>
          <ac:spMkLst>
            <pc:docMk/>
            <pc:sldMk cId="898986864" sldId="312"/>
            <ac:spMk id="2" creationId="{AB78D968-077B-7D0F-B8F2-60CB3A2878A4}"/>
          </ac:spMkLst>
        </pc:spChg>
        <pc:spChg chg="mod">
          <ac:chgData name="Maria Rundhaugen Tesaker" userId="ba2a05c5-6a4f-4d9a-9cd7-f9364684efee" providerId="ADAL" clId="{141BBDC6-50B7-48A4-9F44-73F741F72AFC}" dt="2024-11-04T14:44:34.159" v="1422" actId="403"/>
          <ac:spMkLst>
            <pc:docMk/>
            <pc:sldMk cId="898986864" sldId="312"/>
            <ac:spMk id="3" creationId="{8CEED29F-16A0-CB22-3FCD-601C148EABF9}"/>
          </ac:spMkLst>
        </pc:spChg>
      </pc:sldChg>
      <pc:sldChg chg="addSp delSp modSp del mod">
        <pc:chgData name="Maria Rundhaugen Tesaker" userId="ba2a05c5-6a4f-4d9a-9cd7-f9364684efee" providerId="ADAL" clId="{141BBDC6-50B7-48A4-9F44-73F741F72AFC}" dt="2024-10-29T15:25:02.184" v="476" actId="47"/>
        <pc:sldMkLst>
          <pc:docMk/>
          <pc:sldMk cId="2439497089" sldId="312"/>
        </pc:sldMkLst>
        <pc:picChg chg="del">
          <ac:chgData name="Maria Rundhaugen Tesaker" userId="ba2a05c5-6a4f-4d9a-9cd7-f9364684efee" providerId="ADAL" clId="{141BBDC6-50B7-48A4-9F44-73F741F72AFC}" dt="2024-10-29T12:47:40.863" v="408" actId="478"/>
          <ac:picMkLst>
            <pc:docMk/>
            <pc:sldMk cId="2439497089" sldId="312"/>
            <ac:picMk id="3" creationId="{39056E8B-0F97-C4AF-E077-2462A401FFDF}"/>
          </ac:picMkLst>
        </pc:picChg>
        <pc:picChg chg="add mod ord">
          <ac:chgData name="Maria Rundhaugen Tesaker" userId="ba2a05c5-6a4f-4d9a-9cd7-f9364684efee" providerId="ADAL" clId="{141BBDC6-50B7-48A4-9F44-73F741F72AFC}" dt="2024-10-29T12:48:49.753" v="421" actId="1076"/>
          <ac:picMkLst>
            <pc:docMk/>
            <pc:sldMk cId="2439497089" sldId="312"/>
            <ac:picMk id="4" creationId="{83FCC722-353A-19CF-E0BB-6DAC571CC0B7}"/>
          </ac:picMkLst>
        </pc:picChg>
        <pc:picChg chg="mod modCrop">
          <ac:chgData name="Maria Rundhaugen Tesaker" userId="ba2a05c5-6a4f-4d9a-9cd7-f9364684efee" providerId="ADAL" clId="{141BBDC6-50B7-48A4-9F44-73F741F72AFC}" dt="2024-10-29T12:48:27.158" v="418" actId="732"/>
          <ac:picMkLst>
            <pc:docMk/>
            <pc:sldMk cId="2439497089" sldId="312"/>
            <ac:picMk id="5" creationId="{C809D8CF-24C3-CE91-A18E-D0EC3AE9A793}"/>
          </ac:picMkLst>
        </pc:picChg>
      </pc:sldChg>
      <pc:sldChg chg="modSp mod">
        <pc:chgData name="Maria Rundhaugen Tesaker" userId="ba2a05c5-6a4f-4d9a-9cd7-f9364684efee" providerId="ADAL" clId="{141BBDC6-50B7-48A4-9F44-73F741F72AFC}" dt="2024-11-04T15:12:53.301" v="1488" actId="20577"/>
        <pc:sldMkLst>
          <pc:docMk/>
          <pc:sldMk cId="2927044206" sldId="314"/>
        </pc:sldMkLst>
        <pc:spChg chg="mod">
          <ac:chgData name="Maria Rundhaugen Tesaker" userId="ba2a05c5-6a4f-4d9a-9cd7-f9364684efee" providerId="ADAL" clId="{141BBDC6-50B7-48A4-9F44-73F741F72AFC}" dt="2024-11-04T15:12:53.301" v="1488" actId="20577"/>
          <ac:spMkLst>
            <pc:docMk/>
            <pc:sldMk cId="2927044206" sldId="314"/>
            <ac:spMk id="2" creationId="{E39BCF09-14E5-6B82-409E-ACF56E99E70C}"/>
          </ac:spMkLst>
        </pc:spChg>
      </pc:sldChg>
      <pc:sldChg chg="addSp delSp modSp mod">
        <pc:chgData name="Maria Rundhaugen Tesaker" userId="ba2a05c5-6a4f-4d9a-9cd7-f9364684efee" providerId="ADAL" clId="{141BBDC6-50B7-48A4-9F44-73F741F72AFC}" dt="2024-11-04T15:13:47.839" v="1503" actId="20577"/>
        <pc:sldMkLst>
          <pc:docMk/>
          <pc:sldMk cId="2073202555" sldId="319"/>
        </pc:sldMkLst>
        <pc:spChg chg="mod">
          <ac:chgData name="Maria Rundhaugen Tesaker" userId="ba2a05c5-6a4f-4d9a-9cd7-f9364684efee" providerId="ADAL" clId="{141BBDC6-50B7-48A4-9F44-73F741F72AFC}" dt="2024-11-04T15:13:47.839" v="1503" actId="20577"/>
          <ac:spMkLst>
            <pc:docMk/>
            <pc:sldMk cId="2073202555" sldId="319"/>
            <ac:spMk id="2" creationId="{B75338B8-6A45-B766-3272-11648B7873B3}"/>
          </ac:spMkLst>
        </pc:spChg>
        <pc:spChg chg="mod">
          <ac:chgData name="Maria Rundhaugen Tesaker" userId="ba2a05c5-6a4f-4d9a-9cd7-f9364684efee" providerId="ADAL" clId="{141BBDC6-50B7-48A4-9F44-73F741F72AFC}" dt="2024-10-29T15:19:34.955" v="439" actId="27636"/>
          <ac:spMkLst>
            <pc:docMk/>
            <pc:sldMk cId="2073202555" sldId="319"/>
            <ac:spMk id="3" creationId="{6A6D826A-F848-4133-6E8F-295C19C2E5E5}"/>
          </ac:spMkLst>
        </pc:spChg>
        <pc:spChg chg="add del">
          <ac:chgData name="Maria Rundhaugen Tesaker" userId="ba2a05c5-6a4f-4d9a-9cd7-f9364684efee" providerId="ADAL" clId="{141BBDC6-50B7-48A4-9F44-73F741F72AFC}" dt="2024-10-29T15:19:23.877" v="429" actId="22"/>
          <ac:spMkLst>
            <pc:docMk/>
            <pc:sldMk cId="2073202555" sldId="319"/>
            <ac:spMk id="5" creationId="{634FE361-FA12-918B-A424-870CAB46E85D}"/>
          </ac:spMkLst>
        </pc:spChg>
      </pc:sldChg>
      <pc:sldChg chg="modSp mod">
        <pc:chgData name="Maria Rundhaugen Tesaker" userId="ba2a05c5-6a4f-4d9a-9cd7-f9364684efee" providerId="ADAL" clId="{141BBDC6-50B7-48A4-9F44-73F741F72AFC}" dt="2024-10-28T13:22:57.279" v="54" actId="14100"/>
        <pc:sldMkLst>
          <pc:docMk/>
          <pc:sldMk cId="2876685281" sldId="321"/>
        </pc:sldMkLst>
        <pc:spChg chg="mod">
          <ac:chgData name="Maria Rundhaugen Tesaker" userId="ba2a05c5-6a4f-4d9a-9cd7-f9364684efee" providerId="ADAL" clId="{141BBDC6-50B7-48A4-9F44-73F741F72AFC}" dt="2024-10-28T13:22:57.279" v="54" actId="14100"/>
          <ac:spMkLst>
            <pc:docMk/>
            <pc:sldMk cId="2876685281" sldId="321"/>
            <ac:spMk id="2" creationId="{41B0270E-D97A-B2F4-8A05-7747FEA90B5B}"/>
          </ac:spMkLst>
        </pc:spChg>
      </pc:sldChg>
      <pc:sldChg chg="del">
        <pc:chgData name="Maria Rundhaugen Tesaker" userId="ba2a05c5-6a4f-4d9a-9cd7-f9364684efee" providerId="ADAL" clId="{141BBDC6-50B7-48A4-9F44-73F741F72AFC}" dt="2024-10-28T13:23:56.755" v="134" actId="47"/>
        <pc:sldMkLst>
          <pc:docMk/>
          <pc:sldMk cId="4167067853" sldId="323"/>
        </pc:sldMkLst>
      </pc:sldChg>
      <pc:sldChg chg="modSp mod">
        <pc:chgData name="Maria Rundhaugen Tesaker" userId="ba2a05c5-6a4f-4d9a-9cd7-f9364684efee" providerId="ADAL" clId="{141BBDC6-50B7-48A4-9F44-73F741F72AFC}" dt="2024-11-04T15:34:07.764" v="1884" actId="20577"/>
        <pc:sldMkLst>
          <pc:docMk/>
          <pc:sldMk cId="1517766415" sldId="324"/>
        </pc:sldMkLst>
        <pc:spChg chg="mod">
          <ac:chgData name="Maria Rundhaugen Tesaker" userId="ba2a05c5-6a4f-4d9a-9cd7-f9364684efee" providerId="ADAL" clId="{141BBDC6-50B7-48A4-9F44-73F741F72AFC}" dt="2024-11-04T15:34:07.764" v="1884" actId="20577"/>
          <ac:spMkLst>
            <pc:docMk/>
            <pc:sldMk cId="1517766415" sldId="324"/>
            <ac:spMk id="2" creationId="{3DAFE876-E0BC-2907-0903-2A383834566B}"/>
          </ac:spMkLst>
        </pc:spChg>
      </pc:sldChg>
      <pc:sldChg chg="del">
        <pc:chgData name="Maria Rundhaugen Tesaker" userId="ba2a05c5-6a4f-4d9a-9cd7-f9364684efee" providerId="ADAL" clId="{141BBDC6-50B7-48A4-9F44-73F741F72AFC}" dt="2024-10-28T13:24:05.071" v="141" actId="47"/>
        <pc:sldMkLst>
          <pc:docMk/>
          <pc:sldMk cId="2350902582" sldId="325"/>
        </pc:sldMkLst>
      </pc:sldChg>
      <pc:sldChg chg="del">
        <pc:chgData name="Maria Rundhaugen Tesaker" userId="ba2a05c5-6a4f-4d9a-9cd7-f9364684efee" providerId="ADAL" clId="{141BBDC6-50B7-48A4-9F44-73F741F72AFC}" dt="2024-10-28T13:23:04.993" v="60" actId="47"/>
        <pc:sldMkLst>
          <pc:docMk/>
          <pc:sldMk cId="1744509940" sldId="330"/>
        </pc:sldMkLst>
      </pc:sldChg>
      <pc:sldChg chg="modSp mod">
        <pc:chgData name="Maria Rundhaugen Tesaker" userId="ba2a05c5-6a4f-4d9a-9cd7-f9364684efee" providerId="ADAL" clId="{141BBDC6-50B7-48A4-9F44-73F741F72AFC}" dt="2024-11-04T15:14:23.640" v="1519" actId="20577"/>
        <pc:sldMkLst>
          <pc:docMk/>
          <pc:sldMk cId="1102265780" sldId="331"/>
        </pc:sldMkLst>
        <pc:spChg chg="mod">
          <ac:chgData name="Maria Rundhaugen Tesaker" userId="ba2a05c5-6a4f-4d9a-9cd7-f9364684efee" providerId="ADAL" clId="{141BBDC6-50B7-48A4-9F44-73F741F72AFC}" dt="2024-11-04T15:14:23.640" v="1519" actId="20577"/>
          <ac:spMkLst>
            <pc:docMk/>
            <pc:sldMk cId="1102265780" sldId="331"/>
            <ac:spMk id="2" creationId="{F36B9FED-279B-7D22-5499-1032EE4B97C8}"/>
          </ac:spMkLst>
        </pc:spChg>
      </pc:sldChg>
      <pc:sldChg chg="addSp delSp modSp mod ord setBg modClrScheme chgLayout modNotesTx">
        <pc:chgData name="Maria Rundhaugen Tesaker" userId="ba2a05c5-6a4f-4d9a-9cd7-f9364684efee" providerId="ADAL" clId="{141BBDC6-50B7-48A4-9F44-73F741F72AFC}" dt="2024-10-29T15:23:57.211" v="465"/>
        <pc:sldMkLst>
          <pc:docMk/>
          <pc:sldMk cId="2295773922" sldId="336"/>
        </pc:sldMkLst>
        <pc:picChg chg="add del mod">
          <ac:chgData name="Maria Rundhaugen Tesaker" userId="ba2a05c5-6a4f-4d9a-9cd7-f9364684efee" providerId="ADAL" clId="{141BBDC6-50B7-48A4-9F44-73F741F72AFC}" dt="2024-10-29T12:38:55.964" v="291" actId="478"/>
          <ac:picMkLst>
            <pc:docMk/>
            <pc:sldMk cId="2295773922" sldId="336"/>
            <ac:picMk id="3" creationId="{F6A21F19-26B6-1D4B-F386-3073E1BFF0B3}"/>
          </ac:picMkLst>
        </pc:picChg>
        <pc:picChg chg="del">
          <ac:chgData name="Maria Rundhaugen Tesaker" userId="ba2a05c5-6a4f-4d9a-9cd7-f9364684efee" providerId="ADAL" clId="{141BBDC6-50B7-48A4-9F44-73F741F72AFC}" dt="2024-10-29T12:28:28.552" v="286" actId="478"/>
          <ac:picMkLst>
            <pc:docMk/>
            <pc:sldMk cId="2295773922" sldId="336"/>
            <ac:picMk id="5" creationId="{E72E8A1A-62C4-642B-EFBA-AEE082917EC6}"/>
          </ac:picMkLst>
        </pc:picChg>
        <pc:picChg chg="add del mod">
          <ac:chgData name="Maria Rundhaugen Tesaker" userId="ba2a05c5-6a4f-4d9a-9cd7-f9364684efee" providerId="ADAL" clId="{141BBDC6-50B7-48A4-9F44-73F741F72AFC}" dt="2024-10-29T15:19:39.732" v="440" actId="478"/>
          <ac:picMkLst>
            <pc:docMk/>
            <pc:sldMk cId="2295773922" sldId="336"/>
            <ac:picMk id="6" creationId="{64DFBD69-DEFE-3150-C1E6-EDD871EE6AEB}"/>
          </ac:picMkLst>
        </pc:picChg>
        <pc:picChg chg="add mod ord">
          <ac:chgData name="Maria Rundhaugen Tesaker" userId="ba2a05c5-6a4f-4d9a-9cd7-f9364684efee" providerId="ADAL" clId="{141BBDC6-50B7-48A4-9F44-73F741F72AFC}" dt="2024-10-29T15:23:02.005" v="459" actId="14100"/>
          <ac:picMkLst>
            <pc:docMk/>
            <pc:sldMk cId="2295773922" sldId="336"/>
            <ac:picMk id="8" creationId="{AF015E93-8F58-F0DA-F549-4434C27DF8B6}"/>
          </ac:picMkLst>
        </pc:picChg>
        <pc:picChg chg="add mod">
          <ac:chgData name="Maria Rundhaugen Tesaker" userId="ba2a05c5-6a4f-4d9a-9cd7-f9364684efee" providerId="ADAL" clId="{141BBDC6-50B7-48A4-9F44-73F741F72AFC}" dt="2024-10-29T15:22:51.152" v="458" actId="1076"/>
          <ac:picMkLst>
            <pc:docMk/>
            <pc:sldMk cId="2295773922" sldId="336"/>
            <ac:picMk id="10" creationId="{878F688C-806F-0874-4684-B4E1954DAD33}"/>
          </ac:picMkLst>
        </pc:picChg>
      </pc:sldChg>
      <pc:sldChg chg="modSp mod modNotesTx">
        <pc:chgData name="Maria Rundhaugen Tesaker" userId="ba2a05c5-6a4f-4d9a-9cd7-f9364684efee" providerId="ADAL" clId="{141BBDC6-50B7-48A4-9F44-73F741F72AFC}" dt="2024-11-04T15:20:02.277" v="1576" actId="20577"/>
        <pc:sldMkLst>
          <pc:docMk/>
          <pc:sldMk cId="1578368038" sldId="342"/>
        </pc:sldMkLst>
        <pc:spChg chg="mod">
          <ac:chgData name="Maria Rundhaugen Tesaker" userId="ba2a05c5-6a4f-4d9a-9cd7-f9364684efee" providerId="ADAL" clId="{141BBDC6-50B7-48A4-9F44-73F741F72AFC}" dt="2024-11-04T15:15:58.579" v="1520" actId="14100"/>
          <ac:spMkLst>
            <pc:docMk/>
            <pc:sldMk cId="1578368038" sldId="342"/>
            <ac:spMk id="3" creationId="{EBA794B4-6791-0F6D-23AB-0A178DFF70C9}"/>
          </ac:spMkLst>
        </pc:spChg>
      </pc:sldChg>
      <pc:sldChg chg="del">
        <pc:chgData name="Maria Rundhaugen Tesaker" userId="ba2a05c5-6a4f-4d9a-9cd7-f9364684efee" providerId="ADAL" clId="{141BBDC6-50B7-48A4-9F44-73F741F72AFC}" dt="2024-10-28T13:23:00.644" v="55" actId="47"/>
        <pc:sldMkLst>
          <pc:docMk/>
          <pc:sldMk cId="3708590384" sldId="343"/>
        </pc:sldMkLst>
      </pc:sldChg>
      <pc:sldChg chg="del">
        <pc:chgData name="Maria Rundhaugen Tesaker" userId="ba2a05c5-6a4f-4d9a-9cd7-f9364684efee" providerId="ADAL" clId="{141BBDC6-50B7-48A4-9F44-73F741F72AFC}" dt="2024-10-29T12:24:36.935" v="156" actId="47"/>
        <pc:sldMkLst>
          <pc:docMk/>
          <pc:sldMk cId="2384572624" sldId="344"/>
        </pc:sldMkLst>
      </pc:sldChg>
      <pc:sldChg chg="del">
        <pc:chgData name="Maria Rundhaugen Tesaker" userId="ba2a05c5-6a4f-4d9a-9cd7-f9364684efee" providerId="ADAL" clId="{141BBDC6-50B7-48A4-9F44-73F741F72AFC}" dt="2024-10-28T13:24:18.618" v="149" actId="47"/>
        <pc:sldMkLst>
          <pc:docMk/>
          <pc:sldMk cId="3883022999" sldId="345"/>
        </pc:sldMkLst>
      </pc:sldChg>
      <pc:sldChg chg="del">
        <pc:chgData name="Maria Rundhaugen Tesaker" userId="ba2a05c5-6a4f-4d9a-9cd7-f9364684efee" providerId="ADAL" clId="{141BBDC6-50B7-48A4-9F44-73F741F72AFC}" dt="2024-10-28T13:24:07.011" v="143" actId="47"/>
        <pc:sldMkLst>
          <pc:docMk/>
          <pc:sldMk cId="2095643162" sldId="346"/>
        </pc:sldMkLst>
      </pc:sldChg>
      <pc:sldChg chg="del">
        <pc:chgData name="Maria Rundhaugen Tesaker" userId="ba2a05c5-6a4f-4d9a-9cd7-f9364684efee" providerId="ADAL" clId="{141BBDC6-50B7-48A4-9F44-73F741F72AFC}" dt="2024-10-28T13:23:04.144" v="59" actId="47"/>
        <pc:sldMkLst>
          <pc:docMk/>
          <pc:sldMk cId="1012956304" sldId="348"/>
        </pc:sldMkLst>
      </pc:sldChg>
      <pc:sldChg chg="del">
        <pc:chgData name="Maria Rundhaugen Tesaker" userId="ba2a05c5-6a4f-4d9a-9cd7-f9364684efee" providerId="ADAL" clId="{141BBDC6-50B7-48A4-9F44-73F741F72AFC}" dt="2024-10-28T13:23:02.564" v="57" actId="47"/>
        <pc:sldMkLst>
          <pc:docMk/>
          <pc:sldMk cId="2155705373" sldId="349"/>
        </pc:sldMkLst>
      </pc:sldChg>
      <pc:sldChg chg="del">
        <pc:chgData name="Maria Rundhaugen Tesaker" userId="ba2a05c5-6a4f-4d9a-9cd7-f9364684efee" providerId="ADAL" clId="{141BBDC6-50B7-48A4-9F44-73F741F72AFC}" dt="2024-10-28T13:23:03.297" v="58" actId="47"/>
        <pc:sldMkLst>
          <pc:docMk/>
          <pc:sldMk cId="4087974157" sldId="350"/>
        </pc:sldMkLst>
      </pc:sldChg>
      <pc:sldChg chg="del">
        <pc:chgData name="Maria Rundhaugen Tesaker" userId="ba2a05c5-6a4f-4d9a-9cd7-f9364684efee" providerId="ADAL" clId="{141BBDC6-50B7-48A4-9F44-73F741F72AFC}" dt="2024-10-28T13:24:07.599" v="144" actId="47"/>
        <pc:sldMkLst>
          <pc:docMk/>
          <pc:sldMk cId="1896316634" sldId="351"/>
        </pc:sldMkLst>
      </pc:sldChg>
      <pc:sldChg chg="del">
        <pc:chgData name="Maria Rundhaugen Tesaker" userId="ba2a05c5-6a4f-4d9a-9cd7-f9364684efee" providerId="ADAL" clId="{141BBDC6-50B7-48A4-9F44-73F741F72AFC}" dt="2024-10-28T13:24:08.502" v="145" actId="47"/>
        <pc:sldMkLst>
          <pc:docMk/>
          <pc:sldMk cId="2166478300" sldId="353"/>
        </pc:sldMkLst>
      </pc:sldChg>
      <pc:sldChg chg="del">
        <pc:chgData name="Maria Rundhaugen Tesaker" userId="ba2a05c5-6a4f-4d9a-9cd7-f9364684efee" providerId="ADAL" clId="{141BBDC6-50B7-48A4-9F44-73F741F72AFC}" dt="2024-10-28T13:24:15.398" v="146" actId="47"/>
        <pc:sldMkLst>
          <pc:docMk/>
          <pc:sldMk cId="294442762" sldId="354"/>
        </pc:sldMkLst>
      </pc:sldChg>
      <pc:sldChg chg="del">
        <pc:chgData name="Maria Rundhaugen Tesaker" userId="ba2a05c5-6a4f-4d9a-9cd7-f9364684efee" providerId="ADAL" clId="{141BBDC6-50B7-48A4-9F44-73F741F72AFC}" dt="2024-10-28T13:25:30.636" v="152" actId="47"/>
        <pc:sldMkLst>
          <pc:docMk/>
          <pc:sldMk cId="1352991805" sldId="356"/>
        </pc:sldMkLst>
      </pc:sldChg>
      <pc:sldChg chg="del">
        <pc:chgData name="Maria Rundhaugen Tesaker" userId="ba2a05c5-6a4f-4d9a-9cd7-f9364684efee" providerId="ADAL" clId="{141BBDC6-50B7-48A4-9F44-73F741F72AFC}" dt="2024-10-29T12:25:26.757" v="157" actId="47"/>
        <pc:sldMkLst>
          <pc:docMk/>
          <pc:sldMk cId="1477864943" sldId="358"/>
        </pc:sldMkLst>
      </pc:sldChg>
      <pc:sldChg chg="del">
        <pc:chgData name="Maria Rundhaugen Tesaker" userId="ba2a05c5-6a4f-4d9a-9cd7-f9364684efee" providerId="ADAL" clId="{141BBDC6-50B7-48A4-9F44-73F741F72AFC}" dt="2024-10-28T13:24:17.739" v="148" actId="47"/>
        <pc:sldMkLst>
          <pc:docMk/>
          <pc:sldMk cId="3431776708" sldId="359"/>
        </pc:sldMkLst>
      </pc:sldChg>
      <pc:sldChg chg="ord">
        <pc:chgData name="Maria Rundhaugen Tesaker" userId="ba2a05c5-6a4f-4d9a-9cd7-f9364684efee" providerId="ADAL" clId="{141BBDC6-50B7-48A4-9F44-73F741F72AFC}" dt="2024-10-28T13:24:39.801" v="151"/>
        <pc:sldMkLst>
          <pc:docMk/>
          <pc:sldMk cId="1510714931" sldId="361"/>
        </pc:sldMkLst>
      </pc:sldChg>
      <pc:sldChg chg="del">
        <pc:chgData name="Maria Rundhaugen Tesaker" userId="ba2a05c5-6a4f-4d9a-9cd7-f9364684efee" providerId="ADAL" clId="{141BBDC6-50B7-48A4-9F44-73F741F72AFC}" dt="2024-10-23T10:33:34.530" v="0" actId="47"/>
        <pc:sldMkLst>
          <pc:docMk/>
          <pc:sldMk cId="2050082912" sldId="365"/>
        </pc:sldMkLst>
      </pc:sldChg>
      <pc:sldChg chg="delSp modSp mod modNotesTx">
        <pc:chgData name="Maria Rundhaugen Tesaker" userId="ba2a05c5-6a4f-4d9a-9cd7-f9364684efee" providerId="ADAL" clId="{141BBDC6-50B7-48A4-9F44-73F741F72AFC}" dt="2024-11-04T14:14:57.448" v="1315" actId="113"/>
        <pc:sldMkLst>
          <pc:docMk/>
          <pc:sldMk cId="3659767070" sldId="367"/>
        </pc:sldMkLst>
        <pc:spChg chg="mod">
          <ac:chgData name="Maria Rundhaugen Tesaker" userId="ba2a05c5-6a4f-4d9a-9cd7-f9364684efee" providerId="ADAL" clId="{141BBDC6-50B7-48A4-9F44-73F741F72AFC}" dt="2024-11-04T14:13:34.684" v="1293" actId="20577"/>
          <ac:spMkLst>
            <pc:docMk/>
            <pc:sldMk cId="3659767070" sldId="367"/>
            <ac:spMk id="3" creationId="{7EC529D2-4BCA-B448-BE59-EFF1ED8CE50F}"/>
          </ac:spMkLst>
        </pc:spChg>
        <pc:spChg chg="del mod">
          <ac:chgData name="Maria Rundhaugen Tesaker" userId="ba2a05c5-6a4f-4d9a-9cd7-f9364684efee" providerId="ADAL" clId="{141BBDC6-50B7-48A4-9F44-73F741F72AFC}" dt="2024-10-30T14:30:04.229" v="785" actId="478"/>
          <ac:spMkLst>
            <pc:docMk/>
            <pc:sldMk cId="3659767070" sldId="367"/>
            <ac:spMk id="6" creationId="{28F0527D-CE4A-59F8-F515-BB7DC4DDF372}"/>
          </ac:spMkLst>
        </pc:spChg>
      </pc:sldChg>
      <pc:sldChg chg="del">
        <pc:chgData name="Maria Rundhaugen Tesaker" userId="ba2a05c5-6a4f-4d9a-9cd7-f9364684efee" providerId="ADAL" clId="{141BBDC6-50B7-48A4-9F44-73F741F72AFC}" dt="2024-10-28T13:24:16.913" v="147" actId="47"/>
        <pc:sldMkLst>
          <pc:docMk/>
          <pc:sldMk cId="3751706433" sldId="368"/>
        </pc:sldMkLst>
      </pc:sldChg>
      <pc:sldChg chg="del">
        <pc:chgData name="Maria Rundhaugen Tesaker" userId="ba2a05c5-6a4f-4d9a-9cd7-f9364684efee" providerId="ADAL" clId="{141BBDC6-50B7-48A4-9F44-73F741F72AFC}" dt="2024-10-28T13:24:02.215" v="138" actId="47"/>
        <pc:sldMkLst>
          <pc:docMk/>
          <pc:sldMk cId="82865641" sldId="369"/>
        </pc:sldMkLst>
      </pc:sldChg>
      <pc:sldChg chg="addSp delSp modSp mod">
        <pc:chgData name="Maria Rundhaugen Tesaker" userId="ba2a05c5-6a4f-4d9a-9cd7-f9364684efee" providerId="ADAL" clId="{141BBDC6-50B7-48A4-9F44-73F741F72AFC}" dt="2024-10-29T12:46:47.227" v="407" actId="20577"/>
        <pc:sldMkLst>
          <pc:docMk/>
          <pc:sldMk cId="421625420" sldId="370"/>
        </pc:sldMkLst>
        <pc:spChg chg="mod">
          <ac:chgData name="Maria Rundhaugen Tesaker" userId="ba2a05c5-6a4f-4d9a-9cd7-f9364684efee" providerId="ADAL" clId="{141BBDC6-50B7-48A4-9F44-73F741F72AFC}" dt="2024-10-29T12:44:43.239" v="370" actId="20577"/>
          <ac:spMkLst>
            <pc:docMk/>
            <pc:sldMk cId="421625420" sldId="370"/>
            <ac:spMk id="2" creationId="{BB468BC2-8A10-BF5B-81E5-4BCB3557291F}"/>
          </ac:spMkLst>
        </pc:spChg>
        <pc:spChg chg="add del mod">
          <ac:chgData name="Maria Rundhaugen Tesaker" userId="ba2a05c5-6a4f-4d9a-9cd7-f9364684efee" providerId="ADAL" clId="{141BBDC6-50B7-48A4-9F44-73F741F72AFC}" dt="2024-10-29T12:40:13.997" v="297"/>
          <ac:spMkLst>
            <pc:docMk/>
            <pc:sldMk cId="421625420" sldId="370"/>
            <ac:spMk id="6" creationId="{48D3303F-D6D0-C4F5-3574-7DE12F1FDAD8}"/>
          </ac:spMkLst>
        </pc:spChg>
        <pc:spChg chg="add del mod">
          <ac:chgData name="Maria Rundhaugen Tesaker" userId="ba2a05c5-6a4f-4d9a-9cd7-f9364684efee" providerId="ADAL" clId="{141BBDC6-50B7-48A4-9F44-73F741F72AFC}" dt="2024-10-29T12:46:01.652" v="394"/>
          <ac:spMkLst>
            <pc:docMk/>
            <pc:sldMk cId="421625420" sldId="370"/>
            <ac:spMk id="11" creationId="{BBC52619-C893-26DC-5F7C-F843C3514200}"/>
          </ac:spMkLst>
        </pc:spChg>
        <pc:spChg chg="add mod">
          <ac:chgData name="Maria Rundhaugen Tesaker" userId="ba2a05c5-6a4f-4d9a-9cd7-f9364684efee" providerId="ADAL" clId="{141BBDC6-50B7-48A4-9F44-73F741F72AFC}" dt="2024-10-29T12:46:47.227" v="407" actId="20577"/>
          <ac:spMkLst>
            <pc:docMk/>
            <pc:sldMk cId="421625420" sldId="370"/>
            <ac:spMk id="13" creationId="{5164BB36-DB0F-8C16-B031-52331EA28694}"/>
          </ac:spMkLst>
        </pc:spChg>
        <pc:grpChg chg="mod">
          <ac:chgData name="Maria Rundhaugen Tesaker" userId="ba2a05c5-6a4f-4d9a-9cd7-f9364684efee" providerId="ADAL" clId="{141BBDC6-50B7-48A4-9F44-73F741F72AFC}" dt="2024-10-29T12:42:27.054" v="315" actId="1076"/>
          <ac:grpSpMkLst>
            <pc:docMk/>
            <pc:sldMk cId="421625420" sldId="370"/>
            <ac:grpSpMk id="4" creationId="{0D7A97A0-9674-F940-D110-3EEE2B3F9CCA}"/>
          </ac:grpSpMkLst>
        </pc:grpChg>
        <pc:graphicFrameChg chg="del mod">
          <ac:chgData name="Maria Rundhaugen Tesaker" userId="ba2a05c5-6a4f-4d9a-9cd7-f9364684efee" providerId="ADAL" clId="{141BBDC6-50B7-48A4-9F44-73F741F72AFC}" dt="2024-10-29T12:40:10.142" v="296" actId="21"/>
          <ac:graphicFrameMkLst>
            <pc:docMk/>
            <pc:sldMk cId="421625420" sldId="370"/>
            <ac:graphicFrameMk id="7" creationId="{DCF06B76-AA8C-F917-7532-C6CB9C9344AF}"/>
          </ac:graphicFrameMkLst>
        </pc:graphicFrameChg>
        <pc:graphicFrameChg chg="add del mod modGraphic">
          <ac:chgData name="Maria Rundhaugen Tesaker" userId="ba2a05c5-6a4f-4d9a-9cd7-f9364684efee" providerId="ADAL" clId="{141BBDC6-50B7-48A4-9F44-73F741F72AFC}" dt="2024-10-29T12:46:04.893" v="395" actId="478"/>
          <ac:graphicFrameMkLst>
            <pc:docMk/>
            <pc:sldMk cId="421625420" sldId="370"/>
            <ac:graphicFrameMk id="8" creationId="{DCF06B76-AA8C-F917-7532-C6CB9C9344AF}"/>
          </ac:graphicFrameMkLst>
        </pc:graphicFrameChg>
      </pc:sldChg>
      <pc:sldChg chg="del">
        <pc:chgData name="Maria Rundhaugen Tesaker" userId="ba2a05c5-6a4f-4d9a-9cd7-f9364684efee" providerId="ADAL" clId="{141BBDC6-50B7-48A4-9F44-73F741F72AFC}" dt="2024-10-28T13:23:56.065" v="133" actId="47"/>
        <pc:sldMkLst>
          <pc:docMk/>
          <pc:sldMk cId="2033480981" sldId="374"/>
        </pc:sldMkLst>
      </pc:sldChg>
      <pc:sldChg chg="addSp delSp modSp mod">
        <pc:chgData name="Maria Rundhaugen Tesaker" userId="ba2a05c5-6a4f-4d9a-9cd7-f9364684efee" providerId="ADAL" clId="{141BBDC6-50B7-48A4-9F44-73F741F72AFC}" dt="2024-11-04T15:34:38.250" v="1898" actId="6549"/>
        <pc:sldMkLst>
          <pc:docMk/>
          <pc:sldMk cId="850889240" sldId="375"/>
        </pc:sldMkLst>
        <pc:spChg chg="mod">
          <ac:chgData name="Maria Rundhaugen Tesaker" userId="ba2a05c5-6a4f-4d9a-9cd7-f9364684efee" providerId="ADAL" clId="{141BBDC6-50B7-48A4-9F44-73F741F72AFC}" dt="2024-11-04T15:34:38.250" v="1898" actId="6549"/>
          <ac:spMkLst>
            <pc:docMk/>
            <pc:sldMk cId="850889240" sldId="375"/>
            <ac:spMk id="13" creationId="{2F9BAA0B-D74D-675E-2BE8-FAFB91460C71}"/>
          </ac:spMkLst>
        </pc:spChg>
        <pc:spChg chg="mod">
          <ac:chgData name="Maria Rundhaugen Tesaker" userId="ba2a05c5-6a4f-4d9a-9cd7-f9364684efee" providerId="ADAL" clId="{141BBDC6-50B7-48A4-9F44-73F741F72AFC}" dt="2024-10-29T15:35:20.605" v="519" actId="14100"/>
          <ac:spMkLst>
            <pc:docMk/>
            <pc:sldMk cId="850889240" sldId="375"/>
            <ac:spMk id="20" creationId="{4EB386F2-AD51-881C-2043-AA5B5523A5D1}"/>
          </ac:spMkLst>
        </pc:spChg>
        <pc:spChg chg="mod">
          <ac:chgData name="Maria Rundhaugen Tesaker" userId="ba2a05c5-6a4f-4d9a-9cd7-f9364684efee" providerId="ADAL" clId="{141BBDC6-50B7-48A4-9F44-73F741F72AFC}" dt="2024-10-29T15:35:40.485" v="525" actId="1076"/>
          <ac:spMkLst>
            <pc:docMk/>
            <pc:sldMk cId="850889240" sldId="375"/>
            <ac:spMk id="21" creationId="{225F5D1B-B057-C875-5AB3-63766DA17C3E}"/>
          </ac:spMkLst>
        </pc:spChg>
        <pc:grpChg chg="mod">
          <ac:chgData name="Maria Rundhaugen Tesaker" userId="ba2a05c5-6a4f-4d9a-9cd7-f9364684efee" providerId="ADAL" clId="{141BBDC6-50B7-48A4-9F44-73F741F72AFC}" dt="2024-10-29T15:38:11.753" v="544" actId="14100"/>
          <ac:grpSpMkLst>
            <pc:docMk/>
            <pc:sldMk cId="850889240" sldId="375"/>
            <ac:grpSpMk id="2" creationId="{24FC7F0D-11A5-F17B-B7DC-33103B0DDA27}"/>
          </ac:grpSpMkLst>
        </pc:grpChg>
        <pc:picChg chg="mod">
          <ac:chgData name="Maria Rundhaugen Tesaker" userId="ba2a05c5-6a4f-4d9a-9cd7-f9364684efee" providerId="ADAL" clId="{141BBDC6-50B7-48A4-9F44-73F741F72AFC}" dt="2024-10-29T15:37:34.073" v="535" actId="14100"/>
          <ac:picMkLst>
            <pc:docMk/>
            <pc:sldMk cId="850889240" sldId="375"/>
            <ac:picMk id="5" creationId="{D586174A-BEC8-92C2-E84A-79F16BF38CAB}"/>
          </ac:picMkLst>
        </pc:picChg>
        <pc:picChg chg="add mod">
          <ac:chgData name="Maria Rundhaugen Tesaker" userId="ba2a05c5-6a4f-4d9a-9cd7-f9364684efee" providerId="ADAL" clId="{141BBDC6-50B7-48A4-9F44-73F741F72AFC}" dt="2024-10-29T15:42:06.997" v="615" actId="1076"/>
          <ac:picMkLst>
            <pc:docMk/>
            <pc:sldMk cId="850889240" sldId="375"/>
            <ac:picMk id="6" creationId="{6EA89C83-8A6E-BE59-CA82-5AA1D852BB34}"/>
          </ac:picMkLst>
        </pc:picChg>
        <pc:picChg chg="del">
          <ac:chgData name="Maria Rundhaugen Tesaker" userId="ba2a05c5-6a4f-4d9a-9cd7-f9364684efee" providerId="ADAL" clId="{141BBDC6-50B7-48A4-9F44-73F741F72AFC}" dt="2024-10-29T15:35:24.002" v="520" actId="478"/>
          <ac:picMkLst>
            <pc:docMk/>
            <pc:sldMk cId="850889240" sldId="375"/>
            <ac:picMk id="14" creationId="{E06A646C-6ABC-4CBF-A1B4-73FC47FD2F04}"/>
          </ac:picMkLst>
        </pc:picChg>
        <pc:picChg chg="add mod">
          <ac:chgData name="Maria Rundhaugen Tesaker" userId="ba2a05c5-6a4f-4d9a-9cd7-f9364684efee" providerId="ADAL" clId="{141BBDC6-50B7-48A4-9F44-73F741F72AFC}" dt="2024-10-29T15:44:05.045" v="628" actId="688"/>
          <ac:picMkLst>
            <pc:docMk/>
            <pc:sldMk cId="850889240" sldId="375"/>
            <ac:picMk id="16" creationId="{84BC0961-E04C-D8B2-96D7-CD3EEC2EA051}"/>
          </ac:picMkLst>
        </pc:picChg>
        <pc:picChg chg="add mod">
          <ac:chgData name="Maria Rundhaugen Tesaker" userId="ba2a05c5-6a4f-4d9a-9cd7-f9364684efee" providerId="ADAL" clId="{141BBDC6-50B7-48A4-9F44-73F741F72AFC}" dt="2024-10-29T15:44:39.815" v="632" actId="14100"/>
          <ac:picMkLst>
            <pc:docMk/>
            <pc:sldMk cId="850889240" sldId="375"/>
            <ac:picMk id="17" creationId="{2AD6E19C-7D90-332F-77E0-CB6D7A56E2C7}"/>
          </ac:picMkLst>
        </pc:picChg>
      </pc:sldChg>
      <pc:sldChg chg="addSp delSp modSp mod">
        <pc:chgData name="Maria Rundhaugen Tesaker" userId="ba2a05c5-6a4f-4d9a-9cd7-f9364684efee" providerId="ADAL" clId="{141BBDC6-50B7-48A4-9F44-73F741F72AFC}" dt="2024-10-29T15:42:49.324" v="620"/>
        <pc:sldMkLst>
          <pc:docMk/>
          <pc:sldMk cId="2750589868" sldId="382"/>
        </pc:sldMkLst>
        <pc:picChg chg="add mod">
          <ac:chgData name="Maria Rundhaugen Tesaker" userId="ba2a05c5-6a4f-4d9a-9cd7-f9364684efee" providerId="ADAL" clId="{141BBDC6-50B7-48A4-9F44-73F741F72AFC}" dt="2024-10-29T15:42:49.324" v="620"/>
          <ac:picMkLst>
            <pc:docMk/>
            <pc:sldMk cId="2750589868" sldId="382"/>
            <ac:picMk id="2" creationId="{6651CCB4-D9CE-4BC5-9796-4ED520E5F867}"/>
          </ac:picMkLst>
        </pc:picChg>
        <pc:picChg chg="del">
          <ac:chgData name="Maria Rundhaugen Tesaker" userId="ba2a05c5-6a4f-4d9a-9cd7-f9364684efee" providerId="ADAL" clId="{141BBDC6-50B7-48A4-9F44-73F741F72AFC}" dt="2024-10-29T15:42:47.514" v="619" actId="478"/>
          <ac:picMkLst>
            <pc:docMk/>
            <pc:sldMk cId="2750589868" sldId="382"/>
            <ac:picMk id="14" creationId="{E06A646C-6ABC-4CBF-A1B4-73FC47FD2F04}"/>
          </ac:picMkLst>
        </pc:picChg>
      </pc:sldChg>
      <pc:sldChg chg="del">
        <pc:chgData name="Maria Rundhaugen Tesaker" userId="ba2a05c5-6a4f-4d9a-9cd7-f9364684efee" providerId="ADAL" clId="{141BBDC6-50B7-48A4-9F44-73F741F72AFC}" dt="2024-10-28T13:24:00.165" v="136" actId="47"/>
        <pc:sldMkLst>
          <pc:docMk/>
          <pc:sldMk cId="2002846942" sldId="383"/>
        </pc:sldMkLst>
      </pc:sldChg>
      <pc:sldChg chg="del">
        <pc:chgData name="Maria Rundhaugen Tesaker" userId="ba2a05c5-6a4f-4d9a-9cd7-f9364684efee" providerId="ADAL" clId="{141BBDC6-50B7-48A4-9F44-73F741F72AFC}" dt="2024-10-28T13:24:01.336" v="137" actId="47"/>
        <pc:sldMkLst>
          <pc:docMk/>
          <pc:sldMk cId="403990936" sldId="384"/>
        </pc:sldMkLst>
      </pc:sldChg>
      <pc:sldChg chg="del">
        <pc:chgData name="Maria Rundhaugen Tesaker" userId="ba2a05c5-6a4f-4d9a-9cd7-f9364684efee" providerId="ADAL" clId="{141BBDC6-50B7-48A4-9F44-73F741F72AFC}" dt="2024-10-28T13:24:04.109" v="140" actId="47"/>
        <pc:sldMkLst>
          <pc:docMk/>
          <pc:sldMk cId="120885419" sldId="385"/>
        </pc:sldMkLst>
      </pc:sldChg>
      <pc:sldChg chg="del">
        <pc:chgData name="Maria Rundhaugen Tesaker" userId="ba2a05c5-6a4f-4d9a-9cd7-f9364684efee" providerId="ADAL" clId="{141BBDC6-50B7-48A4-9F44-73F741F72AFC}" dt="2024-10-28T13:25:47.335" v="155" actId="47"/>
        <pc:sldMkLst>
          <pc:docMk/>
          <pc:sldMk cId="2874887873" sldId="386"/>
        </pc:sldMkLst>
      </pc:sldChg>
      <pc:sldChg chg="modSp mod">
        <pc:chgData name="Maria Rundhaugen Tesaker" userId="ba2a05c5-6a4f-4d9a-9cd7-f9364684efee" providerId="ADAL" clId="{141BBDC6-50B7-48A4-9F44-73F741F72AFC}" dt="2024-10-29T15:18:38.583" v="427" actId="20577"/>
        <pc:sldMkLst>
          <pc:docMk/>
          <pc:sldMk cId="888669112" sldId="387"/>
        </pc:sldMkLst>
        <pc:spChg chg="mod">
          <ac:chgData name="Maria Rundhaugen Tesaker" userId="ba2a05c5-6a4f-4d9a-9cd7-f9364684efee" providerId="ADAL" clId="{141BBDC6-50B7-48A4-9F44-73F741F72AFC}" dt="2024-10-29T15:18:38.583" v="427" actId="20577"/>
          <ac:spMkLst>
            <pc:docMk/>
            <pc:sldMk cId="888669112" sldId="387"/>
            <ac:spMk id="3" creationId="{6A6D826A-F848-4133-6E8F-295C19C2E5E5}"/>
          </ac:spMkLst>
        </pc:spChg>
      </pc:sldChg>
      <pc:sldChg chg="modSp mod">
        <pc:chgData name="Maria Rundhaugen Tesaker" userId="ba2a05c5-6a4f-4d9a-9cd7-f9364684efee" providerId="ADAL" clId="{141BBDC6-50B7-48A4-9F44-73F741F72AFC}" dt="2024-11-04T14:07:45.636" v="1195" actId="1076"/>
        <pc:sldMkLst>
          <pc:docMk/>
          <pc:sldMk cId="1593413605" sldId="389"/>
        </pc:sldMkLst>
        <pc:picChg chg="mod">
          <ac:chgData name="Maria Rundhaugen Tesaker" userId="ba2a05c5-6a4f-4d9a-9cd7-f9364684efee" providerId="ADAL" clId="{141BBDC6-50B7-48A4-9F44-73F741F72AFC}" dt="2024-11-04T14:07:45.636" v="1195" actId="1076"/>
          <ac:picMkLst>
            <pc:docMk/>
            <pc:sldMk cId="1593413605" sldId="389"/>
            <ac:picMk id="6" creationId="{CCF05429-AB16-00E1-04F3-F93DC55FCC60}"/>
          </ac:picMkLst>
        </pc:picChg>
      </pc:sldChg>
      <pc:sldChg chg="addSp modSp new modNotesTx">
        <pc:chgData name="Maria Rundhaugen Tesaker" userId="ba2a05c5-6a4f-4d9a-9cd7-f9364684efee" providerId="ADAL" clId="{141BBDC6-50B7-48A4-9F44-73F741F72AFC}" dt="2024-10-29T19:06:55.053" v="680" actId="14100"/>
        <pc:sldMkLst>
          <pc:docMk/>
          <pc:sldMk cId="3069279226" sldId="390"/>
        </pc:sldMkLst>
        <pc:picChg chg="add mod">
          <ac:chgData name="Maria Rundhaugen Tesaker" userId="ba2a05c5-6a4f-4d9a-9cd7-f9364684efee" providerId="ADAL" clId="{141BBDC6-50B7-48A4-9F44-73F741F72AFC}" dt="2024-10-29T19:06:55.053" v="680" actId="14100"/>
          <ac:picMkLst>
            <pc:docMk/>
            <pc:sldMk cId="3069279226" sldId="390"/>
            <ac:picMk id="1026" creationId="{2B578D0A-EE46-7363-A5FC-9480DFDC8EDD}"/>
          </ac:picMkLst>
        </pc:picChg>
      </pc:sldChg>
      <pc:sldChg chg="addSp modSp new mod">
        <pc:chgData name="Maria Rundhaugen Tesaker" userId="ba2a05c5-6a4f-4d9a-9cd7-f9364684efee" providerId="ADAL" clId="{141BBDC6-50B7-48A4-9F44-73F741F72AFC}" dt="2024-10-30T14:49:00.935" v="1194" actId="688"/>
        <pc:sldMkLst>
          <pc:docMk/>
          <pc:sldMk cId="2780291567" sldId="391"/>
        </pc:sldMkLst>
        <pc:picChg chg="add mod modCrop">
          <ac:chgData name="Maria Rundhaugen Tesaker" userId="ba2a05c5-6a4f-4d9a-9cd7-f9364684efee" providerId="ADAL" clId="{141BBDC6-50B7-48A4-9F44-73F741F72AFC}" dt="2024-10-30T14:49:00.935" v="1194" actId="688"/>
          <ac:picMkLst>
            <pc:docMk/>
            <pc:sldMk cId="2780291567" sldId="391"/>
            <ac:picMk id="3" creationId="{67ECE9E1-7F5F-83A2-F80C-2D07B037DE49}"/>
          </ac:picMkLst>
        </pc:picChg>
      </pc:sldChg>
      <pc:sldChg chg="modSp mod modNotesTx">
        <pc:chgData name="Maria Rundhaugen Tesaker" userId="ba2a05c5-6a4f-4d9a-9cd7-f9364684efee" providerId="ADAL" clId="{141BBDC6-50B7-48A4-9F44-73F741F72AFC}" dt="2024-11-04T14:19:46.515" v="1344" actId="20577"/>
        <pc:sldMkLst>
          <pc:docMk/>
          <pc:sldMk cId="1292850713" sldId="394"/>
        </pc:sldMkLst>
        <pc:spChg chg="mod">
          <ac:chgData name="Maria Rundhaugen Tesaker" userId="ba2a05c5-6a4f-4d9a-9cd7-f9364684efee" providerId="ADAL" clId="{141BBDC6-50B7-48A4-9F44-73F741F72AFC}" dt="2024-11-04T14:19:46.515" v="1344" actId="20577"/>
          <ac:spMkLst>
            <pc:docMk/>
            <pc:sldMk cId="1292850713" sldId="394"/>
            <ac:spMk id="4" creationId="{DB728ACF-5B56-3F8C-CD76-8070991609B9}"/>
          </ac:spMkLst>
        </pc:spChg>
      </pc:sldChg>
      <pc:sldChg chg="modSp mod modNotesTx">
        <pc:chgData name="Maria Rundhaugen Tesaker" userId="ba2a05c5-6a4f-4d9a-9cd7-f9364684efee" providerId="ADAL" clId="{141BBDC6-50B7-48A4-9F44-73F741F72AFC}" dt="2024-11-04T15:31:57.841" v="1840" actId="20577"/>
        <pc:sldMkLst>
          <pc:docMk/>
          <pc:sldMk cId="2346072219" sldId="400"/>
        </pc:sldMkLst>
        <pc:spChg chg="mod">
          <ac:chgData name="Maria Rundhaugen Tesaker" userId="ba2a05c5-6a4f-4d9a-9cd7-f9364684efee" providerId="ADAL" clId="{141BBDC6-50B7-48A4-9F44-73F741F72AFC}" dt="2024-11-04T15:31:57.841" v="1840" actId="20577"/>
          <ac:spMkLst>
            <pc:docMk/>
            <pc:sldMk cId="2346072219" sldId="400"/>
            <ac:spMk id="2" creationId="{16FA1F5E-426C-14CA-53EC-AF0389E1127A}"/>
          </ac:spMkLst>
        </pc:spChg>
      </pc:sldChg>
      <pc:sldChg chg="addSp delSp modSp add mod">
        <pc:chgData name="Maria Rundhaugen Tesaker" userId="ba2a05c5-6a4f-4d9a-9cd7-f9364684efee" providerId="ADAL" clId="{141BBDC6-50B7-48A4-9F44-73F741F72AFC}" dt="2024-11-04T17:22:19.556" v="1904" actId="688"/>
        <pc:sldMkLst>
          <pc:docMk/>
          <pc:sldMk cId="2053395895" sldId="402"/>
        </pc:sldMkLst>
        <pc:picChg chg="del">
          <ac:chgData name="Maria Rundhaugen Tesaker" userId="ba2a05c5-6a4f-4d9a-9cd7-f9364684efee" providerId="ADAL" clId="{141BBDC6-50B7-48A4-9F44-73F741F72AFC}" dt="2024-11-04T17:22:01.100" v="1900" actId="478"/>
          <ac:picMkLst>
            <pc:docMk/>
            <pc:sldMk cId="2053395895" sldId="402"/>
            <ac:picMk id="3" creationId="{67ECE9E1-7F5F-83A2-F80C-2D07B037DE49}"/>
          </ac:picMkLst>
        </pc:picChg>
        <pc:picChg chg="add mod">
          <ac:chgData name="Maria Rundhaugen Tesaker" userId="ba2a05c5-6a4f-4d9a-9cd7-f9364684efee" providerId="ADAL" clId="{141BBDC6-50B7-48A4-9F44-73F741F72AFC}" dt="2024-11-04T17:22:19.556" v="1904" actId="688"/>
          <ac:picMkLst>
            <pc:docMk/>
            <pc:sldMk cId="2053395895" sldId="402"/>
            <ac:picMk id="7" creationId="{5C095BB7-2DA0-FC5A-EF1B-04383C3E94D7}"/>
          </ac:picMkLst>
        </pc:picChg>
      </pc:sldChg>
      <pc:sldChg chg="modSp new add del mod modNotesTx">
        <pc:chgData name="Maria Rundhaugen Tesaker" userId="ba2a05c5-6a4f-4d9a-9cd7-f9364684efee" providerId="ADAL" clId="{141BBDC6-50B7-48A4-9F44-73F741F72AFC}" dt="2024-11-04T15:29:21.027" v="1768" actId="47"/>
        <pc:sldMkLst>
          <pc:docMk/>
          <pc:sldMk cId="3959188379" sldId="403"/>
        </pc:sldMkLst>
        <pc:spChg chg="mod">
          <ac:chgData name="Maria Rundhaugen Tesaker" userId="ba2a05c5-6a4f-4d9a-9cd7-f9364684efee" providerId="ADAL" clId="{141BBDC6-50B7-48A4-9F44-73F741F72AFC}" dt="2024-11-04T15:22:37.176" v="1632" actId="27636"/>
          <ac:spMkLst>
            <pc:docMk/>
            <pc:sldMk cId="3959188379" sldId="403"/>
            <ac:spMk id="2" creationId="{30AB1E9D-C2F2-42E9-57F0-6F56CDCE4898}"/>
          </ac:spMkLst>
        </pc:spChg>
        <pc:spChg chg="mod">
          <ac:chgData name="Maria Rundhaugen Tesaker" userId="ba2a05c5-6a4f-4d9a-9cd7-f9364684efee" providerId="ADAL" clId="{141BBDC6-50B7-48A4-9F44-73F741F72AFC}" dt="2024-11-04T15:25:40.437" v="1703" actId="21"/>
          <ac:spMkLst>
            <pc:docMk/>
            <pc:sldMk cId="3959188379" sldId="403"/>
            <ac:spMk id="3" creationId="{15722255-02A8-4882-0037-64B8928AD0BD}"/>
          </ac:spMkLst>
        </pc:spChg>
      </pc:sldChg>
      <pc:sldChg chg="add">
        <pc:chgData name="Maria Rundhaugen Tesaker" userId="ba2a05c5-6a4f-4d9a-9cd7-f9364684efee" providerId="ADAL" clId="{141BBDC6-50B7-48A4-9F44-73F741F72AFC}" dt="2024-11-04T15:25:32.591" v="1702"/>
        <pc:sldMkLst>
          <pc:docMk/>
          <pc:sldMk cId="229973072" sldId="404"/>
        </pc:sldMkLst>
      </pc:sldChg>
      <pc:sldChg chg="add">
        <pc:chgData name="Maria Rundhaugen Tesaker" userId="ba2a05c5-6a4f-4d9a-9cd7-f9364684efee" providerId="ADAL" clId="{141BBDC6-50B7-48A4-9F44-73F741F72AFC}" dt="2024-11-04T15:34:52.184" v="1899"/>
        <pc:sldMkLst>
          <pc:docMk/>
          <pc:sldMk cId="22151897" sldId="405"/>
        </pc:sldMkLst>
      </pc:sldChg>
      <pc:sldChg chg="addSp delSp modSp mod">
        <pc:chgData name="Maria Rundhaugen Tesaker" userId="ba2a05c5-6a4f-4d9a-9cd7-f9364684efee" providerId="ADAL" clId="{141BBDC6-50B7-48A4-9F44-73F741F72AFC}" dt="2024-11-04T17:25:41.045" v="1910" actId="14100"/>
        <pc:sldMkLst>
          <pc:docMk/>
          <pc:sldMk cId="1414448039" sldId="410"/>
        </pc:sldMkLst>
        <pc:picChg chg="del">
          <ac:chgData name="Maria Rundhaugen Tesaker" userId="ba2a05c5-6a4f-4d9a-9cd7-f9364684efee" providerId="ADAL" clId="{141BBDC6-50B7-48A4-9F44-73F741F72AFC}" dt="2024-11-04T17:25:16.131" v="1905" actId="478"/>
          <ac:picMkLst>
            <pc:docMk/>
            <pc:sldMk cId="1414448039" sldId="410"/>
            <ac:picMk id="3" creationId="{39F0B42D-F25D-7556-22CD-855B050762E7}"/>
          </ac:picMkLst>
        </pc:picChg>
        <pc:picChg chg="add mod">
          <ac:chgData name="Maria Rundhaugen Tesaker" userId="ba2a05c5-6a4f-4d9a-9cd7-f9364684efee" providerId="ADAL" clId="{141BBDC6-50B7-48A4-9F44-73F741F72AFC}" dt="2024-11-04T17:25:41.045" v="1910" actId="14100"/>
          <ac:picMkLst>
            <pc:docMk/>
            <pc:sldMk cId="1414448039" sldId="410"/>
            <ac:picMk id="7" creationId="{76670E43-5060-8C28-4296-121D8D4CCB46}"/>
          </ac:picMkLst>
        </pc:picChg>
      </pc:sldChg>
    </pc:docChg>
  </pc:docChgLst>
  <pc:docChgLst>
    <pc:chgData name="Kristin Fredheim" userId="221d0217-9c84-4152-a7c6-45849fac8dd9" providerId="ADAL" clId="{93C805DE-22EA-4CA9-875C-B85B6DB4AD88}"/>
    <pc:docChg chg="undo custSel addSld delSld modSld sldOrd">
      <pc:chgData name="Kristin Fredheim" userId="221d0217-9c84-4152-a7c6-45849fac8dd9" providerId="ADAL" clId="{93C805DE-22EA-4CA9-875C-B85B6DB4AD88}" dt="2024-11-05T11:10:55.273" v="1967" actId="47"/>
      <pc:docMkLst>
        <pc:docMk/>
      </pc:docMkLst>
      <pc:sldChg chg="delSp modSp mod">
        <pc:chgData name="Kristin Fredheim" userId="221d0217-9c84-4152-a7c6-45849fac8dd9" providerId="ADAL" clId="{93C805DE-22EA-4CA9-875C-B85B6DB4AD88}" dt="2024-10-03T11:58:13.914" v="125" actId="20577"/>
        <pc:sldMkLst>
          <pc:docMk/>
          <pc:sldMk cId="2254401663" sldId="256"/>
        </pc:sldMkLst>
        <pc:spChg chg="mod">
          <ac:chgData name="Kristin Fredheim" userId="221d0217-9c84-4152-a7c6-45849fac8dd9" providerId="ADAL" clId="{93C805DE-22EA-4CA9-875C-B85B6DB4AD88}" dt="2024-10-03T11:58:13.914" v="125" actId="20577"/>
          <ac:spMkLst>
            <pc:docMk/>
            <pc:sldMk cId="2254401663" sldId="256"/>
            <ac:spMk id="2" creationId="{AEC9B96E-46BA-F53B-7162-90AC0F876E98}"/>
          </ac:spMkLst>
        </pc:spChg>
        <pc:spChg chg="del">
          <ac:chgData name="Kristin Fredheim" userId="221d0217-9c84-4152-a7c6-45849fac8dd9" providerId="ADAL" clId="{93C805DE-22EA-4CA9-875C-B85B6DB4AD88}" dt="2024-10-03T11:57:05.012" v="0" actId="478"/>
          <ac:spMkLst>
            <pc:docMk/>
            <pc:sldMk cId="2254401663" sldId="256"/>
            <ac:spMk id="3" creationId="{65FA273A-EB13-6BF4-79D0-45F58A5138C5}"/>
          </ac:spMkLst>
        </pc:spChg>
        <pc:spChg chg="mod">
          <ac:chgData name="Kristin Fredheim" userId="221d0217-9c84-4152-a7c6-45849fac8dd9" providerId="ADAL" clId="{93C805DE-22EA-4CA9-875C-B85B6DB4AD88}" dt="2024-10-03T11:57:23.486" v="37" actId="20577"/>
          <ac:spMkLst>
            <pc:docMk/>
            <pc:sldMk cId="2254401663" sldId="256"/>
            <ac:spMk id="5" creationId="{92BB33A7-CB84-B5AC-CE7D-96ED8E82F574}"/>
          </ac:spMkLst>
        </pc:spChg>
        <pc:spChg chg="mod">
          <ac:chgData name="Kristin Fredheim" userId="221d0217-9c84-4152-a7c6-45849fac8dd9" providerId="ADAL" clId="{93C805DE-22EA-4CA9-875C-B85B6DB4AD88}" dt="2024-10-03T11:57:47.848" v="93" actId="6549"/>
          <ac:spMkLst>
            <pc:docMk/>
            <pc:sldMk cId="2254401663" sldId="256"/>
            <ac:spMk id="6" creationId="{64E71FFB-A07D-1491-E58D-7DD9FBBB4691}"/>
          </ac:spMkLst>
        </pc:spChg>
      </pc:sldChg>
      <pc:sldChg chg="del">
        <pc:chgData name="Kristin Fredheim" userId="221d0217-9c84-4152-a7c6-45849fac8dd9" providerId="ADAL" clId="{93C805DE-22EA-4CA9-875C-B85B6DB4AD88}" dt="2024-10-30T14:30:43.333" v="1265" actId="2696"/>
        <pc:sldMkLst>
          <pc:docMk/>
          <pc:sldMk cId="555547755" sldId="261"/>
        </pc:sldMkLst>
      </pc:sldChg>
      <pc:sldChg chg="addSp delSp modSp mod">
        <pc:chgData name="Kristin Fredheim" userId="221d0217-9c84-4152-a7c6-45849fac8dd9" providerId="ADAL" clId="{93C805DE-22EA-4CA9-875C-B85B6DB4AD88}" dt="2024-10-30T10:04:29.461" v="957" actId="478"/>
        <pc:sldMkLst>
          <pc:docMk/>
          <pc:sldMk cId="1816697667" sldId="283"/>
        </pc:sldMkLst>
        <pc:spChg chg="mod">
          <ac:chgData name="Kristin Fredheim" userId="221d0217-9c84-4152-a7c6-45849fac8dd9" providerId="ADAL" clId="{93C805DE-22EA-4CA9-875C-B85B6DB4AD88}" dt="2024-10-30T10:03:09.535" v="953" actId="20577"/>
          <ac:spMkLst>
            <pc:docMk/>
            <pc:sldMk cId="1816697667" sldId="283"/>
            <ac:spMk id="2" creationId="{16C4534F-E7AC-4727-0A6D-F0610401E913}"/>
          </ac:spMkLst>
        </pc:spChg>
        <pc:spChg chg="add mod">
          <ac:chgData name="Kristin Fredheim" userId="221d0217-9c84-4152-a7c6-45849fac8dd9" providerId="ADAL" clId="{93C805DE-22EA-4CA9-875C-B85B6DB4AD88}" dt="2024-10-30T10:04:24.568" v="955" actId="1076"/>
          <ac:spMkLst>
            <pc:docMk/>
            <pc:sldMk cId="1816697667" sldId="283"/>
            <ac:spMk id="3" creationId="{E13B53F7-3717-D68B-F5CD-58C3D109A5DC}"/>
          </ac:spMkLst>
        </pc:spChg>
        <pc:spChg chg="add del mod">
          <ac:chgData name="Kristin Fredheim" userId="221d0217-9c84-4152-a7c6-45849fac8dd9" providerId="ADAL" clId="{93C805DE-22EA-4CA9-875C-B85B6DB4AD88}" dt="2024-10-30T10:04:29.461" v="957" actId="478"/>
          <ac:spMkLst>
            <pc:docMk/>
            <pc:sldMk cId="1816697667" sldId="283"/>
            <ac:spMk id="4" creationId="{EB1C9E78-3A6F-3376-612C-E497F6629F56}"/>
          </ac:spMkLst>
        </pc:spChg>
      </pc:sldChg>
      <pc:sldChg chg="modSp add mod">
        <pc:chgData name="Kristin Fredheim" userId="221d0217-9c84-4152-a7c6-45849fac8dd9" providerId="ADAL" clId="{93C805DE-22EA-4CA9-875C-B85B6DB4AD88}" dt="2024-10-30T17:12:47.544" v="1576" actId="20577"/>
        <pc:sldMkLst>
          <pc:docMk/>
          <pc:sldMk cId="2432996896" sldId="300"/>
        </pc:sldMkLst>
        <pc:spChg chg="mod">
          <ac:chgData name="Kristin Fredheim" userId="221d0217-9c84-4152-a7c6-45849fac8dd9" providerId="ADAL" clId="{93C805DE-22EA-4CA9-875C-B85B6DB4AD88}" dt="2024-10-30T17:12:47.544" v="1576" actId="20577"/>
          <ac:spMkLst>
            <pc:docMk/>
            <pc:sldMk cId="2432996896" sldId="300"/>
            <ac:spMk id="2" creationId="{AB78D968-077B-7D0F-B8F2-60CB3A2878A4}"/>
          </ac:spMkLst>
        </pc:spChg>
      </pc:sldChg>
      <pc:sldChg chg="add del">
        <pc:chgData name="Kristin Fredheim" userId="221d0217-9c84-4152-a7c6-45849fac8dd9" providerId="ADAL" clId="{93C805DE-22EA-4CA9-875C-B85B6DB4AD88}" dt="2024-10-30T17:13:17.607" v="1577" actId="47"/>
        <pc:sldMkLst>
          <pc:docMk/>
          <pc:sldMk cId="3853935817" sldId="301"/>
        </pc:sldMkLst>
      </pc:sldChg>
      <pc:sldChg chg="add">
        <pc:chgData name="Kristin Fredheim" userId="221d0217-9c84-4152-a7c6-45849fac8dd9" providerId="ADAL" clId="{93C805DE-22EA-4CA9-875C-B85B6DB4AD88}" dt="2024-10-30T17:11:57.314" v="1500"/>
        <pc:sldMkLst>
          <pc:docMk/>
          <pc:sldMk cId="3939041841" sldId="302"/>
        </pc:sldMkLst>
      </pc:sldChg>
      <pc:sldChg chg="modSp add mod">
        <pc:chgData name="Kristin Fredheim" userId="221d0217-9c84-4152-a7c6-45849fac8dd9" providerId="ADAL" clId="{93C805DE-22EA-4CA9-875C-B85B6DB4AD88}" dt="2024-10-31T08:44:07.206" v="1852" actId="20577"/>
        <pc:sldMkLst>
          <pc:docMk/>
          <pc:sldMk cId="1446006558" sldId="303"/>
        </pc:sldMkLst>
        <pc:spChg chg="mod">
          <ac:chgData name="Kristin Fredheim" userId="221d0217-9c84-4152-a7c6-45849fac8dd9" providerId="ADAL" clId="{93C805DE-22EA-4CA9-875C-B85B6DB4AD88}" dt="2024-10-31T08:44:07.206" v="1852" actId="20577"/>
          <ac:spMkLst>
            <pc:docMk/>
            <pc:sldMk cId="1446006558" sldId="303"/>
            <ac:spMk id="2" creationId="{AB78D968-077B-7D0F-B8F2-60CB3A2878A4}"/>
          </ac:spMkLst>
        </pc:spChg>
        <pc:spChg chg="mod">
          <ac:chgData name="Kristin Fredheim" userId="221d0217-9c84-4152-a7c6-45849fac8dd9" providerId="ADAL" clId="{93C805DE-22EA-4CA9-875C-B85B6DB4AD88}" dt="2024-10-30T17:19:19.071" v="1705" actId="14100"/>
          <ac:spMkLst>
            <pc:docMk/>
            <pc:sldMk cId="1446006558" sldId="303"/>
            <ac:spMk id="3" creationId="{88C36F81-1434-7B21-49C9-ECD350D4FAB5}"/>
          </ac:spMkLst>
        </pc:spChg>
      </pc:sldChg>
      <pc:sldChg chg="modSp add mod ord">
        <pc:chgData name="Kristin Fredheim" userId="221d0217-9c84-4152-a7c6-45849fac8dd9" providerId="ADAL" clId="{93C805DE-22EA-4CA9-875C-B85B6DB4AD88}" dt="2024-10-31T08:43:56.107" v="1851" actId="20577"/>
        <pc:sldMkLst>
          <pc:docMk/>
          <pc:sldMk cId="197776978" sldId="305"/>
        </pc:sldMkLst>
        <pc:spChg chg="mod">
          <ac:chgData name="Kristin Fredheim" userId="221d0217-9c84-4152-a7c6-45849fac8dd9" providerId="ADAL" clId="{93C805DE-22EA-4CA9-875C-B85B6DB4AD88}" dt="2024-10-31T08:43:56.107" v="1851" actId="20577"/>
          <ac:spMkLst>
            <pc:docMk/>
            <pc:sldMk cId="197776978" sldId="305"/>
            <ac:spMk id="2" creationId="{AB78D968-077B-7D0F-B8F2-60CB3A2878A4}"/>
          </ac:spMkLst>
        </pc:spChg>
        <pc:picChg chg="mod">
          <ac:chgData name="Kristin Fredheim" userId="221d0217-9c84-4152-a7c6-45849fac8dd9" providerId="ADAL" clId="{93C805DE-22EA-4CA9-875C-B85B6DB4AD88}" dt="2024-10-31T08:43:48.745" v="1850" actId="1076"/>
          <ac:picMkLst>
            <pc:docMk/>
            <pc:sldMk cId="197776978" sldId="305"/>
            <ac:picMk id="5" creationId="{8DA0E860-8DB2-2932-8BD9-15D8B8B12C54}"/>
          </ac:picMkLst>
        </pc:picChg>
        <pc:picChg chg="mod">
          <ac:chgData name="Kristin Fredheim" userId="221d0217-9c84-4152-a7c6-45849fac8dd9" providerId="ADAL" clId="{93C805DE-22EA-4CA9-875C-B85B6DB4AD88}" dt="2024-10-31T08:43:44.882" v="1849" actId="1076"/>
          <ac:picMkLst>
            <pc:docMk/>
            <pc:sldMk cId="197776978" sldId="305"/>
            <ac:picMk id="7" creationId="{EB3E65F6-E618-33C6-FB77-E452E837C70D}"/>
          </ac:picMkLst>
        </pc:picChg>
      </pc:sldChg>
      <pc:sldChg chg="addSp delSp modSp add del mod">
        <pc:chgData name="Kristin Fredheim" userId="221d0217-9c84-4152-a7c6-45849fac8dd9" providerId="ADAL" clId="{93C805DE-22EA-4CA9-875C-B85B6DB4AD88}" dt="2024-10-31T08:44:12.311" v="1853" actId="20577"/>
        <pc:sldMkLst>
          <pc:docMk/>
          <pc:sldMk cId="898986864" sldId="312"/>
        </pc:sldMkLst>
        <pc:spChg chg="mod">
          <ac:chgData name="Kristin Fredheim" userId="221d0217-9c84-4152-a7c6-45849fac8dd9" providerId="ADAL" clId="{93C805DE-22EA-4CA9-875C-B85B6DB4AD88}" dt="2024-10-31T08:44:12.311" v="1853" actId="20577"/>
          <ac:spMkLst>
            <pc:docMk/>
            <pc:sldMk cId="898986864" sldId="312"/>
            <ac:spMk id="2" creationId="{AB78D968-077B-7D0F-B8F2-60CB3A2878A4}"/>
          </ac:spMkLst>
        </pc:spChg>
        <pc:spChg chg="add mod">
          <ac:chgData name="Kristin Fredheim" userId="221d0217-9c84-4152-a7c6-45849fac8dd9" providerId="ADAL" clId="{93C805DE-22EA-4CA9-875C-B85B6DB4AD88}" dt="2024-10-30T17:23:15.293" v="1762" actId="20577"/>
          <ac:spMkLst>
            <pc:docMk/>
            <pc:sldMk cId="898986864" sldId="312"/>
            <ac:spMk id="3" creationId="{8CEED29F-16A0-CB22-3FCD-601C148EABF9}"/>
          </ac:spMkLst>
        </pc:spChg>
        <pc:picChg chg="del">
          <ac:chgData name="Kristin Fredheim" userId="221d0217-9c84-4152-a7c6-45849fac8dd9" providerId="ADAL" clId="{93C805DE-22EA-4CA9-875C-B85B6DB4AD88}" dt="2024-10-30T17:15:05.298" v="1631" actId="478"/>
          <ac:picMkLst>
            <pc:docMk/>
            <pc:sldMk cId="898986864" sldId="312"/>
            <ac:picMk id="4" creationId="{7116ECD8-1AB5-984A-0921-386FC47B4BB0}"/>
          </ac:picMkLst>
        </pc:picChg>
        <pc:picChg chg="del">
          <ac:chgData name="Kristin Fredheim" userId="221d0217-9c84-4152-a7c6-45849fac8dd9" providerId="ADAL" clId="{93C805DE-22EA-4CA9-875C-B85B6DB4AD88}" dt="2024-10-30T17:14:59.848" v="1629" actId="478"/>
          <ac:picMkLst>
            <pc:docMk/>
            <pc:sldMk cId="898986864" sldId="312"/>
            <ac:picMk id="6" creationId="{EB7E2592-65B3-A8FB-167C-FF6129565EF6}"/>
          </ac:picMkLst>
        </pc:picChg>
        <pc:picChg chg="del">
          <ac:chgData name="Kristin Fredheim" userId="221d0217-9c84-4152-a7c6-45849fac8dd9" providerId="ADAL" clId="{93C805DE-22EA-4CA9-875C-B85B6DB4AD88}" dt="2024-10-30T17:15:02.979" v="1630" actId="478"/>
          <ac:picMkLst>
            <pc:docMk/>
            <pc:sldMk cId="898986864" sldId="312"/>
            <ac:picMk id="8" creationId="{14517D17-90F4-DC9D-8FCB-1426B500AB5C}"/>
          </ac:picMkLst>
        </pc:picChg>
      </pc:sldChg>
      <pc:sldChg chg="add del">
        <pc:chgData name="Kristin Fredheim" userId="221d0217-9c84-4152-a7c6-45849fac8dd9" providerId="ADAL" clId="{93C805DE-22EA-4CA9-875C-B85B6DB4AD88}" dt="2024-10-30T17:17:59.129" v="1691" actId="47"/>
        <pc:sldMkLst>
          <pc:docMk/>
          <pc:sldMk cId="879796751" sldId="318"/>
        </pc:sldMkLst>
      </pc:sldChg>
      <pc:sldChg chg="addSp modSp mod">
        <pc:chgData name="Kristin Fredheim" userId="221d0217-9c84-4152-a7c6-45849fac8dd9" providerId="ADAL" clId="{93C805DE-22EA-4CA9-875C-B85B6DB4AD88}" dt="2024-10-30T14:41:47.323" v="1344" actId="20577"/>
        <pc:sldMkLst>
          <pc:docMk/>
          <pc:sldMk cId="2876685281" sldId="321"/>
        </pc:sldMkLst>
        <pc:spChg chg="mod">
          <ac:chgData name="Kristin Fredheim" userId="221d0217-9c84-4152-a7c6-45849fac8dd9" providerId="ADAL" clId="{93C805DE-22EA-4CA9-875C-B85B6DB4AD88}" dt="2024-10-30T13:38:50.712" v="1209" actId="20577"/>
          <ac:spMkLst>
            <pc:docMk/>
            <pc:sldMk cId="2876685281" sldId="321"/>
            <ac:spMk id="2" creationId="{41B0270E-D97A-B2F4-8A05-7747FEA90B5B}"/>
          </ac:spMkLst>
        </pc:spChg>
        <pc:spChg chg="add mod">
          <ac:chgData name="Kristin Fredheim" userId="221d0217-9c84-4152-a7c6-45849fac8dd9" providerId="ADAL" clId="{93C805DE-22EA-4CA9-875C-B85B6DB4AD88}" dt="2024-10-30T14:41:47.323" v="1344" actId="20577"/>
          <ac:spMkLst>
            <pc:docMk/>
            <pc:sldMk cId="2876685281" sldId="321"/>
            <ac:spMk id="3" creationId="{DB3B8AE2-2919-6204-D200-3D37EF07F69E}"/>
          </ac:spMkLst>
        </pc:spChg>
      </pc:sldChg>
      <pc:sldChg chg="addSp delSp modSp mod">
        <pc:chgData name="Kristin Fredheim" userId="221d0217-9c84-4152-a7c6-45849fac8dd9" providerId="ADAL" clId="{93C805DE-22EA-4CA9-875C-B85B6DB4AD88}" dt="2024-10-31T08:42:38.038" v="1821" actId="478"/>
        <pc:sldMkLst>
          <pc:docMk/>
          <pc:sldMk cId="1517766415" sldId="324"/>
        </pc:sldMkLst>
        <pc:spChg chg="mod">
          <ac:chgData name="Kristin Fredheim" userId="221d0217-9c84-4152-a7c6-45849fac8dd9" providerId="ADAL" clId="{93C805DE-22EA-4CA9-875C-B85B6DB4AD88}" dt="2024-10-30T14:31:02.337" v="1267" actId="27636"/>
          <ac:spMkLst>
            <pc:docMk/>
            <pc:sldMk cId="1517766415" sldId="324"/>
            <ac:spMk id="2" creationId="{3DAFE876-E0BC-2907-0903-2A383834566B}"/>
          </ac:spMkLst>
        </pc:spChg>
        <pc:spChg chg="add del mod">
          <ac:chgData name="Kristin Fredheim" userId="221d0217-9c84-4152-a7c6-45849fac8dd9" providerId="ADAL" clId="{93C805DE-22EA-4CA9-875C-B85B6DB4AD88}" dt="2024-10-31T08:42:38.038" v="1821" actId="478"/>
          <ac:spMkLst>
            <pc:docMk/>
            <pc:sldMk cId="1517766415" sldId="324"/>
            <ac:spMk id="3" creationId="{97924102-C367-000E-60F8-3673340E174F}"/>
          </ac:spMkLst>
        </pc:spChg>
      </pc:sldChg>
      <pc:sldChg chg="addSp delSp modSp mod">
        <pc:chgData name="Kristin Fredheim" userId="221d0217-9c84-4152-a7c6-45849fac8dd9" providerId="ADAL" clId="{93C805DE-22EA-4CA9-875C-B85B6DB4AD88}" dt="2024-10-30T10:14:08.912" v="1058" actId="14100"/>
        <pc:sldMkLst>
          <pc:docMk/>
          <pc:sldMk cId="1578368038" sldId="342"/>
        </pc:sldMkLst>
        <pc:spChg chg="mod">
          <ac:chgData name="Kristin Fredheim" userId="221d0217-9c84-4152-a7c6-45849fac8dd9" providerId="ADAL" clId="{93C805DE-22EA-4CA9-875C-B85B6DB4AD88}" dt="2024-10-30T10:13:25.336" v="1057" actId="20577"/>
          <ac:spMkLst>
            <pc:docMk/>
            <pc:sldMk cId="1578368038" sldId="342"/>
            <ac:spMk id="3" creationId="{EBA794B4-6791-0F6D-23AB-0A178DFF70C9}"/>
          </ac:spMkLst>
        </pc:spChg>
        <pc:picChg chg="mod">
          <ac:chgData name="Kristin Fredheim" userId="221d0217-9c84-4152-a7c6-45849fac8dd9" providerId="ADAL" clId="{93C805DE-22EA-4CA9-875C-B85B6DB4AD88}" dt="2024-10-30T10:12:07.441" v="1013" actId="1076"/>
          <ac:picMkLst>
            <pc:docMk/>
            <pc:sldMk cId="1578368038" sldId="342"/>
            <ac:picMk id="7" creationId="{26E2860C-4789-86B5-3D88-D45E75EEBB7C}"/>
          </ac:picMkLst>
        </pc:picChg>
        <pc:picChg chg="add mod">
          <ac:chgData name="Kristin Fredheim" userId="221d0217-9c84-4152-a7c6-45849fac8dd9" providerId="ADAL" clId="{93C805DE-22EA-4CA9-875C-B85B6DB4AD88}" dt="2024-10-30T10:12:16.210" v="1015" actId="14100"/>
          <ac:picMkLst>
            <pc:docMk/>
            <pc:sldMk cId="1578368038" sldId="342"/>
            <ac:picMk id="9" creationId="{83605FDE-0079-6243-AF42-1B8547E7FEF5}"/>
          </ac:picMkLst>
        </pc:picChg>
        <pc:picChg chg="add mod">
          <ac:chgData name="Kristin Fredheim" userId="221d0217-9c84-4152-a7c6-45849fac8dd9" providerId="ADAL" clId="{93C805DE-22EA-4CA9-875C-B85B6DB4AD88}" dt="2024-10-30T10:14:08.912" v="1058" actId="14100"/>
          <ac:picMkLst>
            <pc:docMk/>
            <pc:sldMk cId="1578368038" sldId="342"/>
            <ac:picMk id="10" creationId="{70939B8A-F02E-9751-234F-E280E909B7F6}"/>
          </ac:picMkLst>
        </pc:picChg>
        <pc:picChg chg="add mod">
          <ac:chgData name="Kristin Fredheim" userId="221d0217-9c84-4152-a7c6-45849fac8dd9" providerId="ADAL" clId="{93C805DE-22EA-4CA9-875C-B85B6DB4AD88}" dt="2024-10-30T10:13:05.905" v="1043" actId="1076"/>
          <ac:picMkLst>
            <pc:docMk/>
            <pc:sldMk cId="1578368038" sldId="342"/>
            <ac:picMk id="1026" creationId="{412E789B-6F22-02DA-682D-5F5C0DE4FDF8}"/>
          </ac:picMkLst>
        </pc:picChg>
        <pc:picChg chg="add del">
          <ac:chgData name="Kristin Fredheim" userId="221d0217-9c84-4152-a7c6-45849fac8dd9" providerId="ADAL" clId="{93C805DE-22EA-4CA9-875C-B85B6DB4AD88}" dt="2024-10-30T10:09:49.486" v="995" actId="478"/>
          <ac:picMkLst>
            <pc:docMk/>
            <pc:sldMk cId="1578368038" sldId="342"/>
            <ac:picMk id="1028" creationId="{BEC426EA-4FC5-A32A-D108-AB67A973B3AF}"/>
          </ac:picMkLst>
        </pc:picChg>
        <pc:picChg chg="del">
          <ac:chgData name="Kristin Fredheim" userId="221d0217-9c84-4152-a7c6-45849fac8dd9" providerId="ADAL" clId="{93C805DE-22EA-4CA9-875C-B85B6DB4AD88}" dt="2024-10-30T10:09:41.994" v="994" actId="478"/>
          <ac:picMkLst>
            <pc:docMk/>
            <pc:sldMk cId="1578368038" sldId="342"/>
            <ac:picMk id="2050" creationId="{802DDC3A-39BB-997E-7617-E7A5249D39C4}"/>
          </ac:picMkLst>
        </pc:picChg>
        <pc:picChg chg="mod">
          <ac:chgData name="Kristin Fredheim" userId="221d0217-9c84-4152-a7c6-45849fac8dd9" providerId="ADAL" clId="{93C805DE-22EA-4CA9-875C-B85B6DB4AD88}" dt="2024-10-30T10:12:50.854" v="1040" actId="167"/>
          <ac:picMkLst>
            <pc:docMk/>
            <pc:sldMk cId="1578368038" sldId="342"/>
            <ac:picMk id="2054" creationId="{367DA98F-BF26-68F8-7517-EE2458259D5E}"/>
          </ac:picMkLst>
        </pc:picChg>
      </pc:sldChg>
      <pc:sldChg chg="del">
        <pc:chgData name="Kristin Fredheim" userId="221d0217-9c84-4152-a7c6-45849fac8dd9" providerId="ADAL" clId="{93C805DE-22EA-4CA9-875C-B85B6DB4AD88}" dt="2024-10-30T13:35:38.312" v="1169" actId="47"/>
        <pc:sldMkLst>
          <pc:docMk/>
          <pc:sldMk cId="1510714931" sldId="361"/>
        </pc:sldMkLst>
      </pc:sldChg>
      <pc:sldChg chg="modSp del mod ord">
        <pc:chgData name="Kristin Fredheim" userId="221d0217-9c84-4152-a7c6-45849fac8dd9" providerId="ADAL" clId="{93C805DE-22EA-4CA9-875C-B85B6DB4AD88}" dt="2024-10-30T17:25:33.937" v="1769" actId="47"/>
        <pc:sldMkLst>
          <pc:docMk/>
          <pc:sldMk cId="4179076957" sldId="363"/>
        </pc:sldMkLst>
        <pc:spChg chg="mod">
          <ac:chgData name="Kristin Fredheim" userId="221d0217-9c84-4152-a7c6-45849fac8dd9" providerId="ADAL" clId="{93C805DE-22EA-4CA9-875C-B85B6DB4AD88}" dt="2024-10-30T14:53:10.536" v="1476" actId="20577"/>
          <ac:spMkLst>
            <pc:docMk/>
            <pc:sldMk cId="4179076957" sldId="363"/>
            <ac:spMk id="2" creationId="{AB78D968-077B-7D0F-B8F2-60CB3A2878A4}"/>
          </ac:spMkLst>
        </pc:spChg>
        <pc:spChg chg="mod">
          <ac:chgData name="Kristin Fredheim" userId="221d0217-9c84-4152-a7c6-45849fac8dd9" providerId="ADAL" clId="{93C805DE-22EA-4CA9-875C-B85B6DB4AD88}" dt="2024-10-30T14:53:06.170" v="1469" actId="20577"/>
          <ac:spMkLst>
            <pc:docMk/>
            <pc:sldMk cId="4179076957" sldId="363"/>
            <ac:spMk id="5" creationId="{62E35774-0B12-4B5E-E384-7B271ADA0ACA}"/>
          </ac:spMkLst>
        </pc:spChg>
        <pc:spChg chg="mod">
          <ac:chgData name="Kristin Fredheim" userId="221d0217-9c84-4152-a7c6-45849fac8dd9" providerId="ADAL" clId="{93C805DE-22EA-4CA9-875C-B85B6DB4AD88}" dt="2024-10-30T14:53:17.434" v="1486" actId="20577"/>
          <ac:spMkLst>
            <pc:docMk/>
            <pc:sldMk cId="4179076957" sldId="363"/>
            <ac:spMk id="6" creationId="{AD25C9BB-2C4B-2CA3-C766-D0E8F75C601D}"/>
          </ac:spMkLst>
        </pc:spChg>
        <pc:spChg chg="mod">
          <ac:chgData name="Kristin Fredheim" userId="221d0217-9c84-4152-a7c6-45849fac8dd9" providerId="ADAL" clId="{93C805DE-22EA-4CA9-875C-B85B6DB4AD88}" dt="2024-10-30T14:53:39.403" v="1495" actId="20577"/>
          <ac:spMkLst>
            <pc:docMk/>
            <pc:sldMk cId="4179076957" sldId="363"/>
            <ac:spMk id="10" creationId="{D458752B-AD96-03D1-B1A2-C06AEB6BCF27}"/>
          </ac:spMkLst>
        </pc:spChg>
        <pc:spChg chg="mod">
          <ac:chgData name="Kristin Fredheim" userId="221d0217-9c84-4152-a7c6-45849fac8dd9" providerId="ADAL" clId="{93C805DE-22EA-4CA9-875C-B85B6DB4AD88}" dt="2024-10-30T14:53:31.250" v="1487" actId="20577"/>
          <ac:spMkLst>
            <pc:docMk/>
            <pc:sldMk cId="4179076957" sldId="363"/>
            <ac:spMk id="11" creationId="{10BF11F1-178B-142B-5FA6-4EAC44820E29}"/>
          </ac:spMkLst>
        </pc:spChg>
      </pc:sldChg>
      <pc:sldChg chg="modSp mod">
        <pc:chgData name="Kristin Fredheim" userId="221d0217-9c84-4152-a7c6-45849fac8dd9" providerId="ADAL" clId="{93C805DE-22EA-4CA9-875C-B85B6DB4AD88}" dt="2024-11-05T11:09:27.893" v="1964" actId="20577"/>
        <pc:sldMkLst>
          <pc:docMk/>
          <pc:sldMk cId="3659767070" sldId="367"/>
        </pc:sldMkLst>
        <pc:spChg chg="mod">
          <ac:chgData name="Kristin Fredheim" userId="221d0217-9c84-4152-a7c6-45849fac8dd9" providerId="ADAL" clId="{93C805DE-22EA-4CA9-875C-B85B6DB4AD88}" dt="2024-10-30T14:35:30.964" v="1297" actId="20577"/>
          <ac:spMkLst>
            <pc:docMk/>
            <pc:sldMk cId="3659767070" sldId="367"/>
            <ac:spMk id="2" creationId="{944CBA90-356E-7847-9CCF-323C843718F0}"/>
          </ac:spMkLst>
        </pc:spChg>
        <pc:spChg chg="mod">
          <ac:chgData name="Kristin Fredheim" userId="221d0217-9c84-4152-a7c6-45849fac8dd9" providerId="ADAL" clId="{93C805DE-22EA-4CA9-875C-B85B6DB4AD88}" dt="2024-11-05T11:09:27.893" v="1964" actId="20577"/>
          <ac:spMkLst>
            <pc:docMk/>
            <pc:sldMk cId="3659767070" sldId="367"/>
            <ac:spMk id="3" creationId="{7EC529D2-4BCA-B448-BE59-EFF1ED8CE50F}"/>
          </ac:spMkLst>
        </pc:spChg>
        <pc:spChg chg="mod">
          <ac:chgData name="Kristin Fredheim" userId="221d0217-9c84-4152-a7c6-45849fac8dd9" providerId="ADAL" clId="{93C805DE-22EA-4CA9-875C-B85B6DB4AD88}" dt="2024-10-30T10:02:46.822" v="926" actId="20577"/>
          <ac:spMkLst>
            <pc:docMk/>
            <pc:sldMk cId="3659767070" sldId="367"/>
            <ac:spMk id="6" creationId="{28F0527D-CE4A-59F8-F515-BB7DC4DDF372}"/>
          </ac:spMkLst>
        </pc:spChg>
      </pc:sldChg>
      <pc:sldChg chg="delSp modSp del mod">
        <pc:chgData name="Kristin Fredheim" userId="221d0217-9c84-4152-a7c6-45849fac8dd9" providerId="ADAL" clId="{93C805DE-22EA-4CA9-875C-B85B6DB4AD88}" dt="2024-11-04T15:43:44.168" v="1924" actId="47"/>
        <pc:sldMkLst>
          <pc:docMk/>
          <pc:sldMk cId="850889240" sldId="375"/>
        </pc:sldMkLst>
        <pc:spChg chg="mod">
          <ac:chgData name="Kristin Fredheim" userId="221d0217-9c84-4152-a7c6-45849fac8dd9" providerId="ADAL" clId="{93C805DE-22EA-4CA9-875C-B85B6DB4AD88}" dt="2024-10-30T14:43:23.227" v="1410" actId="1076"/>
          <ac:spMkLst>
            <pc:docMk/>
            <pc:sldMk cId="850889240" sldId="375"/>
            <ac:spMk id="7" creationId="{14F4D039-AF0C-FAB7-9C08-E46A7A9F0180}"/>
          </ac:spMkLst>
        </pc:spChg>
        <pc:spChg chg="mod">
          <ac:chgData name="Kristin Fredheim" userId="221d0217-9c84-4152-a7c6-45849fac8dd9" providerId="ADAL" clId="{93C805DE-22EA-4CA9-875C-B85B6DB4AD88}" dt="2024-10-30T14:43:18.863" v="1409" actId="1076"/>
          <ac:spMkLst>
            <pc:docMk/>
            <pc:sldMk cId="850889240" sldId="375"/>
            <ac:spMk id="8" creationId="{EB72D5A6-00D5-8B44-B05F-1D85E9B3F61A}"/>
          </ac:spMkLst>
        </pc:spChg>
        <pc:spChg chg="mod">
          <ac:chgData name="Kristin Fredheim" userId="221d0217-9c84-4152-a7c6-45849fac8dd9" providerId="ADAL" clId="{93C805DE-22EA-4CA9-875C-B85B6DB4AD88}" dt="2024-10-30T14:45:33.796" v="1426" actId="255"/>
          <ac:spMkLst>
            <pc:docMk/>
            <pc:sldMk cId="850889240" sldId="375"/>
            <ac:spMk id="21" creationId="{225F5D1B-B057-C875-5AB3-63766DA17C3E}"/>
          </ac:spMkLst>
        </pc:spChg>
        <pc:picChg chg="mod">
          <ac:chgData name="Kristin Fredheim" userId="221d0217-9c84-4152-a7c6-45849fac8dd9" providerId="ADAL" clId="{93C805DE-22EA-4CA9-875C-B85B6DB4AD88}" dt="2024-10-30T13:43:05.919" v="1263" actId="1076"/>
          <ac:picMkLst>
            <pc:docMk/>
            <pc:sldMk cId="850889240" sldId="375"/>
            <ac:picMk id="4" creationId="{AAC59929-1B2B-5C26-F82A-295D7D84B467}"/>
          </ac:picMkLst>
        </pc:picChg>
        <pc:picChg chg="mod">
          <ac:chgData name="Kristin Fredheim" userId="221d0217-9c84-4152-a7c6-45849fac8dd9" providerId="ADAL" clId="{93C805DE-22EA-4CA9-875C-B85B6DB4AD88}" dt="2024-10-30T14:44:00.029" v="1414" actId="1076"/>
          <ac:picMkLst>
            <pc:docMk/>
            <pc:sldMk cId="850889240" sldId="375"/>
            <ac:picMk id="6" creationId="{6EA89C83-8A6E-BE59-CA82-5AA1D852BB34}"/>
          </ac:picMkLst>
        </pc:picChg>
        <pc:picChg chg="mod">
          <ac:chgData name="Kristin Fredheim" userId="221d0217-9c84-4152-a7c6-45849fac8dd9" providerId="ADAL" clId="{93C805DE-22EA-4CA9-875C-B85B6DB4AD88}" dt="2024-10-30T14:44:56.823" v="1422" actId="1076"/>
          <ac:picMkLst>
            <pc:docMk/>
            <pc:sldMk cId="850889240" sldId="375"/>
            <ac:picMk id="16" creationId="{84BC0961-E04C-D8B2-96D7-CD3EEC2EA051}"/>
          </ac:picMkLst>
        </pc:picChg>
        <pc:picChg chg="del mod">
          <ac:chgData name="Kristin Fredheim" userId="221d0217-9c84-4152-a7c6-45849fac8dd9" providerId="ADAL" clId="{93C805DE-22EA-4CA9-875C-B85B6DB4AD88}" dt="2024-10-30T14:46:08.190" v="1428" actId="478"/>
          <ac:picMkLst>
            <pc:docMk/>
            <pc:sldMk cId="850889240" sldId="375"/>
            <ac:picMk id="17" creationId="{2AD6E19C-7D90-332F-77E0-CB6D7A56E2C7}"/>
          </ac:picMkLst>
        </pc:picChg>
      </pc:sldChg>
      <pc:sldChg chg="del">
        <pc:chgData name="Kristin Fredheim" userId="221d0217-9c84-4152-a7c6-45849fac8dd9" providerId="ADAL" clId="{93C805DE-22EA-4CA9-875C-B85B6DB4AD88}" dt="2024-10-30T14:54:21.203" v="1499" actId="47"/>
        <pc:sldMkLst>
          <pc:docMk/>
          <pc:sldMk cId="3633685127" sldId="381"/>
        </pc:sldMkLst>
      </pc:sldChg>
      <pc:sldChg chg="del">
        <pc:chgData name="Kristin Fredheim" userId="221d0217-9c84-4152-a7c6-45849fac8dd9" providerId="ADAL" clId="{93C805DE-22EA-4CA9-875C-B85B6DB4AD88}" dt="2024-10-31T08:41:38.131" v="1789" actId="47"/>
        <pc:sldMkLst>
          <pc:docMk/>
          <pc:sldMk cId="2750589868" sldId="382"/>
        </pc:sldMkLst>
      </pc:sldChg>
      <pc:sldChg chg="del">
        <pc:chgData name="Kristin Fredheim" userId="221d0217-9c84-4152-a7c6-45849fac8dd9" providerId="ADAL" clId="{93C805DE-22EA-4CA9-875C-B85B6DB4AD88}" dt="2024-11-05T11:10:55.273" v="1967" actId="47"/>
        <pc:sldMkLst>
          <pc:docMk/>
          <pc:sldMk cId="888669112" sldId="387"/>
        </pc:sldMkLst>
      </pc:sldChg>
      <pc:sldChg chg="addSp delSp modSp mod">
        <pc:chgData name="Kristin Fredheim" userId="221d0217-9c84-4152-a7c6-45849fac8dd9" providerId="ADAL" clId="{93C805DE-22EA-4CA9-875C-B85B6DB4AD88}" dt="2024-11-04T09:55:42.923" v="1860" actId="167"/>
        <pc:sldMkLst>
          <pc:docMk/>
          <pc:sldMk cId="1593413605" sldId="389"/>
        </pc:sldMkLst>
        <pc:picChg chg="add del mod">
          <ac:chgData name="Kristin Fredheim" userId="221d0217-9c84-4152-a7c6-45849fac8dd9" providerId="ADAL" clId="{93C805DE-22EA-4CA9-875C-B85B6DB4AD88}" dt="2024-10-30T09:38:35.051" v="755" actId="478"/>
          <ac:picMkLst>
            <pc:docMk/>
            <pc:sldMk cId="1593413605" sldId="389"/>
            <ac:picMk id="3" creationId="{1FE940EA-FAF2-6E52-A0E1-4716B48671C1}"/>
          </ac:picMkLst>
        </pc:picChg>
        <pc:picChg chg="add del mod">
          <ac:chgData name="Kristin Fredheim" userId="221d0217-9c84-4152-a7c6-45849fac8dd9" providerId="ADAL" clId="{93C805DE-22EA-4CA9-875C-B85B6DB4AD88}" dt="2024-11-04T09:55:28.430" v="1856" actId="1076"/>
          <ac:picMkLst>
            <pc:docMk/>
            <pc:sldMk cId="1593413605" sldId="389"/>
            <ac:picMk id="6" creationId="{CCF05429-AB16-00E1-04F3-F93DC55FCC60}"/>
          </ac:picMkLst>
        </pc:picChg>
        <pc:picChg chg="add mod ord">
          <ac:chgData name="Kristin Fredheim" userId="221d0217-9c84-4152-a7c6-45849fac8dd9" providerId="ADAL" clId="{93C805DE-22EA-4CA9-875C-B85B6DB4AD88}" dt="2024-11-04T09:55:42.923" v="1860" actId="167"/>
          <ac:picMkLst>
            <pc:docMk/>
            <pc:sldMk cId="1593413605" sldId="389"/>
            <ac:picMk id="7" creationId="{6598CC8D-C042-ADCA-DCB1-EA659CA10FB7}"/>
          </ac:picMkLst>
        </pc:picChg>
      </pc:sldChg>
      <pc:sldChg chg="addSp modSp mod ord modAnim">
        <pc:chgData name="Kristin Fredheim" userId="221d0217-9c84-4152-a7c6-45849fac8dd9" providerId="ADAL" clId="{93C805DE-22EA-4CA9-875C-B85B6DB4AD88}" dt="2024-11-04T15:42:41.620" v="1919" actId="1076"/>
        <pc:sldMkLst>
          <pc:docMk/>
          <pc:sldMk cId="2780291567" sldId="391"/>
        </pc:sldMkLst>
        <pc:spChg chg="add mod">
          <ac:chgData name="Kristin Fredheim" userId="221d0217-9c84-4152-a7c6-45849fac8dd9" providerId="ADAL" clId="{93C805DE-22EA-4CA9-875C-B85B6DB4AD88}" dt="2024-11-04T15:42:41.620" v="1919" actId="1076"/>
          <ac:spMkLst>
            <pc:docMk/>
            <pc:sldMk cId="2780291567" sldId="391"/>
            <ac:spMk id="2" creationId="{19DC9A5E-CEEA-3A07-C4C4-B2CAD4AFAAD7}"/>
          </ac:spMkLst>
        </pc:spChg>
        <pc:picChg chg="add mod">
          <ac:chgData name="Kristin Fredheim" userId="221d0217-9c84-4152-a7c6-45849fac8dd9" providerId="ADAL" clId="{93C805DE-22EA-4CA9-875C-B85B6DB4AD88}" dt="2024-10-30T14:49:40.035" v="1434" actId="1076"/>
          <ac:picMkLst>
            <pc:docMk/>
            <pc:sldMk cId="2780291567" sldId="391"/>
            <ac:picMk id="4" creationId="{0CC32BB1-A804-5830-4162-CD1D069F5A19}"/>
          </ac:picMkLst>
        </pc:picChg>
        <pc:picChg chg="add mod">
          <ac:chgData name="Kristin Fredheim" userId="221d0217-9c84-4152-a7c6-45849fac8dd9" providerId="ADAL" clId="{93C805DE-22EA-4CA9-875C-B85B6DB4AD88}" dt="2024-10-30T14:50:25.877" v="1438" actId="14100"/>
          <ac:picMkLst>
            <pc:docMk/>
            <pc:sldMk cId="2780291567" sldId="391"/>
            <ac:picMk id="6" creationId="{A0C0D965-1712-E368-1270-A62F910028DE}"/>
          </ac:picMkLst>
        </pc:picChg>
      </pc:sldChg>
      <pc:sldChg chg="addSp modSp add mod">
        <pc:chgData name="Kristin Fredheim" userId="221d0217-9c84-4152-a7c6-45849fac8dd9" providerId="ADAL" clId="{93C805DE-22EA-4CA9-875C-B85B6DB4AD88}" dt="2024-10-30T10:05:00.916" v="980" actId="1076"/>
        <pc:sldMkLst>
          <pc:docMk/>
          <pc:sldMk cId="3642633654" sldId="392"/>
        </pc:sldMkLst>
        <pc:spChg chg="mod">
          <ac:chgData name="Kristin Fredheim" userId="221d0217-9c84-4152-a7c6-45849fac8dd9" providerId="ADAL" clId="{93C805DE-22EA-4CA9-875C-B85B6DB4AD88}" dt="2024-10-30T10:04:41.707" v="978" actId="20577"/>
          <ac:spMkLst>
            <pc:docMk/>
            <pc:sldMk cId="3642633654" sldId="392"/>
            <ac:spMk id="2" creationId="{70B47A28-A074-AA8C-1A66-24171B8CE844}"/>
          </ac:spMkLst>
        </pc:spChg>
        <pc:spChg chg="mod">
          <ac:chgData name="Kristin Fredheim" userId="221d0217-9c84-4152-a7c6-45849fac8dd9" providerId="ADAL" clId="{93C805DE-22EA-4CA9-875C-B85B6DB4AD88}" dt="2024-10-30T10:05:00.916" v="980" actId="1076"/>
          <ac:spMkLst>
            <pc:docMk/>
            <pc:sldMk cId="3642633654" sldId="392"/>
            <ac:spMk id="3" creationId="{2DDF70E4-676F-E6A6-B031-E65B77892F95}"/>
          </ac:spMkLst>
        </pc:spChg>
        <pc:spChg chg="mod">
          <ac:chgData name="Kristin Fredheim" userId="221d0217-9c84-4152-a7c6-45849fac8dd9" providerId="ADAL" clId="{93C805DE-22EA-4CA9-875C-B85B6DB4AD88}" dt="2024-10-30T10:04:54.806" v="979"/>
          <ac:spMkLst>
            <pc:docMk/>
            <pc:sldMk cId="3642633654" sldId="392"/>
            <ac:spMk id="6" creationId="{6002BED1-15EB-CDCA-5DF7-FF68534D5BA1}"/>
          </ac:spMkLst>
        </pc:spChg>
        <pc:grpChg chg="add mod">
          <ac:chgData name="Kristin Fredheim" userId="221d0217-9c84-4152-a7c6-45849fac8dd9" providerId="ADAL" clId="{93C805DE-22EA-4CA9-875C-B85B6DB4AD88}" dt="2024-10-30T10:04:54.806" v="979"/>
          <ac:grpSpMkLst>
            <pc:docMk/>
            <pc:sldMk cId="3642633654" sldId="392"/>
            <ac:grpSpMk id="4" creationId="{9B3A425F-1F1D-76E0-6357-384D0A288F2F}"/>
          </ac:grpSpMkLst>
        </pc:grpChg>
        <pc:picChg chg="mod">
          <ac:chgData name="Kristin Fredheim" userId="221d0217-9c84-4152-a7c6-45849fac8dd9" providerId="ADAL" clId="{93C805DE-22EA-4CA9-875C-B85B6DB4AD88}" dt="2024-10-30T10:04:54.806" v="979"/>
          <ac:picMkLst>
            <pc:docMk/>
            <pc:sldMk cId="3642633654" sldId="392"/>
            <ac:picMk id="5" creationId="{34142783-AD77-4162-A9C7-C855DFEC26C1}"/>
          </ac:picMkLst>
        </pc:picChg>
      </pc:sldChg>
      <pc:sldChg chg="delSp add mod ord delAnim">
        <pc:chgData name="Kristin Fredheim" userId="221d0217-9c84-4152-a7c6-45849fac8dd9" providerId="ADAL" clId="{93C805DE-22EA-4CA9-875C-B85B6DB4AD88}" dt="2024-10-30T13:23:47.366" v="1062"/>
        <pc:sldMkLst>
          <pc:docMk/>
          <pc:sldMk cId="3749634684" sldId="393"/>
        </pc:sldMkLst>
        <pc:spChg chg="del">
          <ac:chgData name="Kristin Fredheim" userId="221d0217-9c84-4152-a7c6-45849fac8dd9" providerId="ADAL" clId="{93C805DE-22EA-4CA9-875C-B85B6DB4AD88}" dt="2024-10-30T13:23:34.226" v="1060" actId="478"/>
          <ac:spMkLst>
            <pc:docMk/>
            <pc:sldMk cId="3749634684" sldId="393"/>
            <ac:spMk id="19" creationId="{A86944BF-5B5B-4C9B-3564-F2A707ABF391}"/>
          </ac:spMkLst>
        </pc:spChg>
      </pc:sldChg>
      <pc:sldChg chg="addSp delSp modSp add mod">
        <pc:chgData name="Kristin Fredheim" userId="221d0217-9c84-4152-a7c6-45849fac8dd9" providerId="ADAL" clId="{93C805DE-22EA-4CA9-875C-B85B6DB4AD88}" dt="2024-11-05T11:09:56.249" v="1965" actId="6549"/>
        <pc:sldMkLst>
          <pc:docMk/>
          <pc:sldMk cId="1292850713" sldId="394"/>
        </pc:sldMkLst>
        <pc:spChg chg="mod">
          <ac:chgData name="Kristin Fredheim" userId="221d0217-9c84-4152-a7c6-45849fac8dd9" providerId="ADAL" clId="{93C805DE-22EA-4CA9-875C-B85B6DB4AD88}" dt="2024-10-30T13:35:25.260" v="1168" actId="20577"/>
          <ac:spMkLst>
            <pc:docMk/>
            <pc:sldMk cId="1292850713" sldId="394"/>
            <ac:spMk id="2" creationId="{47F558C8-CD62-5BC9-4DED-B36E7EFD134D}"/>
          </ac:spMkLst>
        </pc:spChg>
        <pc:spChg chg="del mod">
          <ac:chgData name="Kristin Fredheim" userId="221d0217-9c84-4152-a7c6-45849fac8dd9" providerId="ADAL" clId="{93C805DE-22EA-4CA9-875C-B85B6DB4AD88}" dt="2024-10-30T13:40:58.392" v="1220" actId="478"/>
          <ac:spMkLst>
            <pc:docMk/>
            <pc:sldMk cId="1292850713" sldId="394"/>
            <ac:spMk id="3" creationId="{EE4D7A93-0DD9-FE1E-7B44-ECCFF84F289A}"/>
          </ac:spMkLst>
        </pc:spChg>
        <pc:spChg chg="add mod">
          <ac:chgData name="Kristin Fredheim" userId="221d0217-9c84-4152-a7c6-45849fac8dd9" providerId="ADAL" clId="{93C805DE-22EA-4CA9-875C-B85B6DB4AD88}" dt="2024-11-05T11:09:56.249" v="1965" actId="6549"/>
          <ac:spMkLst>
            <pc:docMk/>
            <pc:sldMk cId="1292850713" sldId="394"/>
            <ac:spMk id="4" creationId="{DB728ACF-5B56-3F8C-CD76-8070991609B9}"/>
          </ac:spMkLst>
        </pc:spChg>
      </pc:sldChg>
      <pc:sldChg chg="addSp modSp new mod ord">
        <pc:chgData name="Kristin Fredheim" userId="221d0217-9c84-4152-a7c6-45849fac8dd9" providerId="ADAL" clId="{93C805DE-22EA-4CA9-875C-B85B6DB4AD88}" dt="2024-10-30T17:23:49.989" v="1766"/>
        <pc:sldMkLst>
          <pc:docMk/>
          <pc:sldMk cId="704504431" sldId="395"/>
        </pc:sldMkLst>
        <pc:picChg chg="add mod">
          <ac:chgData name="Kristin Fredheim" userId="221d0217-9c84-4152-a7c6-45849fac8dd9" providerId="ADAL" clId="{93C805DE-22EA-4CA9-875C-B85B6DB4AD88}" dt="2024-10-30T14:50:44.357" v="1441" actId="1076"/>
          <ac:picMkLst>
            <pc:docMk/>
            <pc:sldMk cId="704504431" sldId="395"/>
            <ac:picMk id="3" creationId="{24FA8E91-9F1E-5300-86E2-32DFA3EFC0D0}"/>
          </ac:picMkLst>
        </pc:picChg>
      </pc:sldChg>
      <pc:sldChg chg="addSp delSp modSp add del mod delAnim">
        <pc:chgData name="Kristin Fredheim" userId="221d0217-9c84-4152-a7c6-45849fac8dd9" providerId="ADAL" clId="{93C805DE-22EA-4CA9-875C-B85B6DB4AD88}" dt="2024-11-04T15:43:47.354" v="1925" actId="47"/>
        <pc:sldMkLst>
          <pc:docMk/>
          <pc:sldMk cId="1239324465" sldId="396"/>
        </pc:sldMkLst>
        <pc:spChg chg="add mod">
          <ac:chgData name="Kristin Fredheim" userId="221d0217-9c84-4152-a7c6-45849fac8dd9" providerId="ADAL" clId="{93C805DE-22EA-4CA9-875C-B85B6DB4AD88}" dt="2024-11-04T15:40:18.230" v="1906"/>
          <ac:spMkLst>
            <pc:docMk/>
            <pc:sldMk cId="1239324465" sldId="396"/>
            <ac:spMk id="5" creationId="{4115BC65-F31C-F98F-EDDC-0642D526DD0D}"/>
          </ac:spMkLst>
        </pc:spChg>
        <pc:spChg chg="del mod">
          <ac:chgData name="Kristin Fredheim" userId="221d0217-9c84-4152-a7c6-45849fac8dd9" providerId="ADAL" clId="{93C805DE-22EA-4CA9-875C-B85B6DB4AD88}" dt="2024-10-30T14:51:35.136" v="1445" actId="478"/>
          <ac:spMkLst>
            <pc:docMk/>
            <pc:sldMk cId="1239324465" sldId="396"/>
            <ac:spMk id="17" creationId="{BBAB153A-46C0-7384-10F6-B7CB5AA7D70D}"/>
          </ac:spMkLst>
        </pc:spChg>
        <pc:spChg chg="del">
          <ac:chgData name="Kristin Fredheim" userId="221d0217-9c84-4152-a7c6-45849fac8dd9" providerId="ADAL" clId="{93C805DE-22EA-4CA9-875C-B85B6DB4AD88}" dt="2024-10-30T14:51:28.071" v="1443" actId="478"/>
          <ac:spMkLst>
            <pc:docMk/>
            <pc:sldMk cId="1239324465" sldId="396"/>
            <ac:spMk id="18" creationId="{4E27D5A6-9C4C-4868-7EFE-212543A8F118}"/>
          </ac:spMkLst>
        </pc:spChg>
        <pc:spChg chg="del mod">
          <ac:chgData name="Kristin Fredheim" userId="221d0217-9c84-4152-a7c6-45849fac8dd9" providerId="ADAL" clId="{93C805DE-22EA-4CA9-875C-B85B6DB4AD88}" dt="2024-10-30T14:54:06.838" v="1498" actId="478"/>
          <ac:spMkLst>
            <pc:docMk/>
            <pc:sldMk cId="1239324465" sldId="396"/>
            <ac:spMk id="19" creationId="{CF8E9593-E483-129D-9F76-DAE9405A46EC}"/>
          </ac:spMkLst>
        </pc:spChg>
        <pc:spChg chg="del">
          <ac:chgData name="Kristin Fredheim" userId="221d0217-9c84-4152-a7c6-45849fac8dd9" providerId="ADAL" clId="{93C805DE-22EA-4CA9-875C-B85B6DB4AD88}" dt="2024-10-30T14:51:38.733" v="1446" actId="478"/>
          <ac:spMkLst>
            <pc:docMk/>
            <pc:sldMk cId="1239324465" sldId="396"/>
            <ac:spMk id="20" creationId="{E8837699-8765-B222-59C7-1C2EDEECC80F}"/>
          </ac:spMkLst>
        </pc:spChg>
        <pc:spChg chg="del">
          <ac:chgData name="Kristin Fredheim" userId="221d0217-9c84-4152-a7c6-45849fac8dd9" providerId="ADAL" clId="{93C805DE-22EA-4CA9-875C-B85B6DB4AD88}" dt="2024-10-30T14:54:01.242" v="1496" actId="478"/>
          <ac:spMkLst>
            <pc:docMk/>
            <pc:sldMk cId="1239324465" sldId="396"/>
            <ac:spMk id="21" creationId="{9C541AE3-CBA0-8CA2-54F9-2381BFC77A67}"/>
          </ac:spMkLst>
        </pc:spChg>
      </pc:sldChg>
      <pc:sldChg chg="add del">
        <pc:chgData name="Kristin Fredheim" userId="221d0217-9c84-4152-a7c6-45849fac8dd9" providerId="ADAL" clId="{93C805DE-22EA-4CA9-875C-B85B6DB4AD88}" dt="2024-10-30T17:13:17.607" v="1577" actId="47"/>
        <pc:sldMkLst>
          <pc:docMk/>
          <pc:sldMk cId="3810046398" sldId="397"/>
        </pc:sldMkLst>
      </pc:sldChg>
      <pc:sldChg chg="add del">
        <pc:chgData name="Kristin Fredheim" userId="221d0217-9c84-4152-a7c6-45849fac8dd9" providerId="ADAL" clId="{93C805DE-22EA-4CA9-875C-B85B6DB4AD88}" dt="2024-10-30T17:17:56.396" v="1690" actId="47"/>
        <pc:sldMkLst>
          <pc:docMk/>
          <pc:sldMk cId="3298733203" sldId="398"/>
        </pc:sldMkLst>
      </pc:sldChg>
      <pc:sldChg chg="add del ord">
        <pc:chgData name="Kristin Fredheim" userId="221d0217-9c84-4152-a7c6-45849fac8dd9" providerId="ADAL" clId="{93C805DE-22EA-4CA9-875C-B85B6DB4AD88}" dt="2024-10-31T08:41:26.490" v="1788" actId="47"/>
        <pc:sldMkLst>
          <pc:docMk/>
          <pc:sldMk cId="2687330682" sldId="399"/>
        </pc:sldMkLst>
      </pc:sldChg>
      <pc:sldChg chg="modSp add mod">
        <pc:chgData name="Kristin Fredheim" userId="221d0217-9c84-4152-a7c6-45849fac8dd9" providerId="ADAL" clId="{93C805DE-22EA-4CA9-875C-B85B6DB4AD88}" dt="2024-11-04T14:54:48.689" v="1904" actId="20577"/>
        <pc:sldMkLst>
          <pc:docMk/>
          <pc:sldMk cId="2346072219" sldId="400"/>
        </pc:sldMkLst>
        <pc:spChg chg="mod">
          <ac:chgData name="Kristin Fredheim" userId="221d0217-9c84-4152-a7c6-45849fac8dd9" providerId="ADAL" clId="{93C805DE-22EA-4CA9-875C-B85B6DB4AD88}" dt="2024-10-30T17:12:27.967" v="1556" actId="20577"/>
          <ac:spMkLst>
            <pc:docMk/>
            <pc:sldMk cId="2346072219" sldId="400"/>
            <ac:spMk id="2" creationId="{16FA1F5E-426C-14CA-53EC-AF0389E1127A}"/>
          </ac:spMkLst>
        </pc:spChg>
        <pc:spChg chg="mod">
          <ac:chgData name="Kristin Fredheim" userId="221d0217-9c84-4152-a7c6-45849fac8dd9" providerId="ADAL" clId="{93C805DE-22EA-4CA9-875C-B85B6DB4AD88}" dt="2024-11-04T14:54:48.689" v="1904" actId="20577"/>
          <ac:spMkLst>
            <pc:docMk/>
            <pc:sldMk cId="2346072219" sldId="400"/>
            <ac:spMk id="3" creationId="{392BF251-1987-1B7A-176C-4FEF1ECC49FD}"/>
          </ac:spMkLst>
        </pc:spChg>
      </pc:sldChg>
      <pc:sldChg chg="addSp modSp new mod ord">
        <pc:chgData name="Kristin Fredheim" userId="221d0217-9c84-4152-a7c6-45849fac8dd9" providerId="ADAL" clId="{93C805DE-22EA-4CA9-875C-B85B6DB4AD88}" dt="2024-11-04T15:41:47.094" v="1914"/>
        <pc:sldMkLst>
          <pc:docMk/>
          <pc:sldMk cId="1622790557" sldId="401"/>
        </pc:sldMkLst>
        <pc:picChg chg="add mod">
          <ac:chgData name="Kristin Fredheim" userId="221d0217-9c84-4152-a7c6-45849fac8dd9" providerId="ADAL" clId="{93C805DE-22EA-4CA9-875C-B85B6DB4AD88}" dt="2024-10-31T08:39:32.834" v="1779" actId="1076"/>
          <ac:picMkLst>
            <pc:docMk/>
            <pc:sldMk cId="1622790557" sldId="401"/>
            <ac:picMk id="3" creationId="{9D69A613-534E-11A7-FE42-E1C7EA95615E}"/>
          </ac:picMkLst>
        </pc:picChg>
        <pc:picChg chg="add mod">
          <ac:chgData name="Kristin Fredheim" userId="221d0217-9c84-4152-a7c6-45849fac8dd9" providerId="ADAL" clId="{93C805DE-22EA-4CA9-875C-B85B6DB4AD88}" dt="2024-10-31T08:39:36.640" v="1780" actId="1076"/>
          <ac:picMkLst>
            <pc:docMk/>
            <pc:sldMk cId="1622790557" sldId="401"/>
            <ac:picMk id="5" creationId="{DD7F8603-0797-35A4-8C3D-E2C394207E53}"/>
          </ac:picMkLst>
        </pc:picChg>
        <pc:picChg chg="add mod">
          <ac:chgData name="Kristin Fredheim" userId="221d0217-9c84-4152-a7c6-45849fac8dd9" providerId="ADAL" clId="{93C805DE-22EA-4CA9-875C-B85B6DB4AD88}" dt="2024-10-31T08:39:58.981" v="1782" actId="1076"/>
          <ac:picMkLst>
            <pc:docMk/>
            <pc:sldMk cId="1622790557" sldId="401"/>
            <ac:picMk id="6" creationId="{77A694CC-E441-DA2A-91AB-06C1E75D998A}"/>
          </ac:picMkLst>
        </pc:picChg>
        <pc:picChg chg="add mod">
          <ac:chgData name="Kristin Fredheim" userId="221d0217-9c84-4152-a7c6-45849fac8dd9" providerId="ADAL" clId="{93C805DE-22EA-4CA9-875C-B85B6DB4AD88}" dt="2024-10-31T08:41:06.118" v="1787" actId="1076"/>
          <ac:picMkLst>
            <pc:docMk/>
            <pc:sldMk cId="1622790557" sldId="401"/>
            <ac:picMk id="8" creationId="{5416CFFC-55AA-83E0-48CB-4AEC6D166563}"/>
          </ac:picMkLst>
        </pc:picChg>
      </pc:sldChg>
      <pc:sldChg chg="addSp modSp mod modAnim">
        <pc:chgData name="Kristin Fredheim" userId="221d0217-9c84-4152-a7c6-45849fac8dd9" providerId="ADAL" clId="{93C805DE-22EA-4CA9-875C-B85B6DB4AD88}" dt="2024-11-04T15:43:12.315" v="1923" actId="1076"/>
        <pc:sldMkLst>
          <pc:docMk/>
          <pc:sldMk cId="2053395895" sldId="402"/>
        </pc:sldMkLst>
        <pc:spChg chg="add mod">
          <ac:chgData name="Kristin Fredheim" userId="221d0217-9c84-4152-a7c6-45849fac8dd9" providerId="ADAL" clId="{93C805DE-22EA-4CA9-875C-B85B6DB4AD88}" dt="2024-11-04T15:43:12.315" v="1923" actId="1076"/>
          <ac:spMkLst>
            <pc:docMk/>
            <pc:sldMk cId="2053395895" sldId="402"/>
            <ac:spMk id="2" creationId="{B5CF3D68-224F-F0F8-C9C7-23CA7C241C7C}"/>
          </ac:spMkLst>
        </pc:spChg>
      </pc:sldChg>
      <pc:sldChg chg="addSp modSp del">
        <pc:chgData name="Kristin Fredheim" userId="221d0217-9c84-4152-a7c6-45849fac8dd9" providerId="ADAL" clId="{93C805DE-22EA-4CA9-875C-B85B6DB4AD88}" dt="2024-11-04T15:41:08.219" v="1910" actId="47"/>
        <pc:sldMkLst>
          <pc:docMk/>
          <pc:sldMk cId="22151897" sldId="405"/>
        </pc:sldMkLst>
        <pc:spChg chg="add mod">
          <ac:chgData name="Kristin Fredheim" userId="221d0217-9c84-4152-a7c6-45849fac8dd9" providerId="ADAL" clId="{93C805DE-22EA-4CA9-875C-B85B6DB4AD88}" dt="2024-11-04T15:40:05.806" v="1905"/>
          <ac:spMkLst>
            <pc:docMk/>
            <pc:sldMk cId="22151897" sldId="405"/>
            <ac:spMk id="5" creationId="{11A22925-74EC-E456-49BE-F1CBE7A4907B}"/>
          </ac:spMkLst>
        </pc:spChg>
      </pc:sldChg>
      <pc:sldChg chg="add modAnim">
        <pc:chgData name="Kristin Fredheim" userId="221d0217-9c84-4152-a7c6-45849fac8dd9" providerId="ADAL" clId="{93C805DE-22EA-4CA9-875C-B85B6DB4AD88}" dt="2024-11-04T15:40:55.574" v="1909"/>
        <pc:sldMkLst>
          <pc:docMk/>
          <pc:sldMk cId="3870632963" sldId="406"/>
        </pc:sldMkLst>
      </pc:sldChg>
      <pc:sldChg chg="modSp add mod">
        <pc:chgData name="Kristin Fredheim" userId="221d0217-9c84-4152-a7c6-45849fac8dd9" providerId="ADAL" clId="{93C805DE-22EA-4CA9-875C-B85B6DB4AD88}" dt="2024-11-04T15:41:20.898" v="1912" actId="1076"/>
        <pc:sldMkLst>
          <pc:docMk/>
          <pc:sldMk cId="2269030071" sldId="407"/>
        </pc:sldMkLst>
        <pc:spChg chg="mod">
          <ac:chgData name="Kristin Fredheim" userId="221d0217-9c84-4152-a7c6-45849fac8dd9" providerId="ADAL" clId="{93C805DE-22EA-4CA9-875C-B85B6DB4AD88}" dt="2024-11-04T15:41:20.898" v="1912" actId="1076"/>
          <ac:spMkLst>
            <pc:docMk/>
            <pc:sldMk cId="2269030071" sldId="407"/>
            <ac:spMk id="19" creationId="{33887EF7-D71C-A181-7285-0498A673D442}"/>
          </ac:spMkLst>
        </pc:spChg>
      </pc:sldChg>
      <pc:sldChg chg="modSp add mod modNotesTx">
        <pc:chgData name="Kristin Fredheim" userId="221d0217-9c84-4152-a7c6-45849fac8dd9" providerId="ADAL" clId="{93C805DE-22EA-4CA9-875C-B85B6DB4AD88}" dt="2024-11-04T15:44:41.947" v="1943" actId="20577"/>
        <pc:sldMkLst>
          <pc:docMk/>
          <pc:sldMk cId="2228920918" sldId="408"/>
        </pc:sldMkLst>
        <pc:spChg chg="mod">
          <ac:chgData name="Kristin Fredheim" userId="221d0217-9c84-4152-a7c6-45849fac8dd9" providerId="ADAL" clId="{93C805DE-22EA-4CA9-875C-B85B6DB4AD88}" dt="2024-11-04T15:44:38.062" v="1941" actId="20577"/>
          <ac:spMkLst>
            <pc:docMk/>
            <pc:sldMk cId="2228920918" sldId="408"/>
            <ac:spMk id="2" creationId="{A1C0ADBF-6D34-F957-68C2-6EFAB8757E32}"/>
          </ac:spMkLst>
        </pc:spChg>
      </pc:sldChg>
      <pc:sldChg chg="modSp add mod">
        <pc:chgData name="Kristin Fredheim" userId="221d0217-9c84-4152-a7c6-45849fac8dd9" providerId="ADAL" clId="{93C805DE-22EA-4CA9-875C-B85B6DB4AD88}" dt="2024-11-04T15:44:53.957" v="1946" actId="1076"/>
        <pc:sldMkLst>
          <pc:docMk/>
          <pc:sldMk cId="4082594757" sldId="409"/>
        </pc:sldMkLst>
        <pc:spChg chg="mod">
          <ac:chgData name="Kristin Fredheim" userId="221d0217-9c84-4152-a7c6-45849fac8dd9" providerId="ADAL" clId="{93C805DE-22EA-4CA9-875C-B85B6DB4AD88}" dt="2024-11-04T15:44:53.957" v="1946" actId="1076"/>
          <ac:spMkLst>
            <pc:docMk/>
            <pc:sldMk cId="4082594757" sldId="409"/>
            <ac:spMk id="19" creationId="{32A39FAB-8291-7AA8-4F2C-5A4242563C09}"/>
          </ac:spMkLst>
        </pc:spChg>
        <pc:grpChg chg="mod">
          <ac:chgData name="Kristin Fredheim" userId="221d0217-9c84-4152-a7c6-45849fac8dd9" providerId="ADAL" clId="{93C805DE-22EA-4CA9-875C-B85B6DB4AD88}" dt="2024-11-04T15:44:49.869" v="1945" actId="1076"/>
          <ac:grpSpMkLst>
            <pc:docMk/>
            <pc:sldMk cId="4082594757" sldId="409"/>
            <ac:grpSpMk id="12" creationId="{74924D27-E892-82A4-E268-D79700513C7F}"/>
          </ac:grpSpMkLst>
        </pc:grpChg>
      </pc:sldChg>
      <pc:sldChg chg="modSp add mod">
        <pc:chgData name="Kristin Fredheim" userId="221d0217-9c84-4152-a7c6-45849fac8dd9" providerId="ADAL" clId="{93C805DE-22EA-4CA9-875C-B85B6DB4AD88}" dt="2024-11-04T15:44:59.936" v="1947" actId="1076"/>
        <pc:sldMkLst>
          <pc:docMk/>
          <pc:sldMk cId="1414448039" sldId="410"/>
        </pc:sldMkLst>
        <pc:spChg chg="mod">
          <ac:chgData name="Kristin Fredheim" userId="221d0217-9c84-4152-a7c6-45849fac8dd9" providerId="ADAL" clId="{93C805DE-22EA-4CA9-875C-B85B6DB4AD88}" dt="2024-11-04T15:44:59.936" v="1947" actId="1076"/>
          <ac:spMkLst>
            <pc:docMk/>
            <pc:sldMk cId="1414448039" sldId="410"/>
            <ac:spMk id="2" creationId="{FC0458F8-26F8-0508-3FE9-34910E6ACAC6}"/>
          </ac:spMkLst>
        </pc:spChg>
      </pc:sldChg>
      <pc:sldChg chg="delSp modSp add del mod">
        <pc:chgData name="Kristin Fredheim" userId="221d0217-9c84-4152-a7c6-45849fac8dd9" providerId="ADAL" clId="{93C805DE-22EA-4CA9-875C-B85B6DB4AD88}" dt="2024-11-05T11:10:17.373" v="1966" actId="47"/>
        <pc:sldMkLst>
          <pc:docMk/>
          <pc:sldMk cId="3443098323" sldId="411"/>
        </pc:sldMkLst>
        <pc:spChg chg="del mod">
          <ac:chgData name="Kristin Fredheim" userId="221d0217-9c84-4152-a7c6-45849fac8dd9" providerId="ADAL" clId="{93C805DE-22EA-4CA9-875C-B85B6DB4AD88}" dt="2024-11-05T10:12:02.811" v="1950" actId="478"/>
          <ac:spMkLst>
            <pc:docMk/>
            <pc:sldMk cId="3443098323" sldId="411"/>
            <ac:spMk id="5" creationId="{9F000F57-D3DD-E83D-36C8-8C3C86F20E13}"/>
          </ac:spMkLst>
        </pc:spChg>
        <pc:spChg chg="del">
          <ac:chgData name="Kristin Fredheim" userId="221d0217-9c84-4152-a7c6-45849fac8dd9" providerId="ADAL" clId="{93C805DE-22EA-4CA9-875C-B85B6DB4AD88}" dt="2024-11-05T10:12:12.918" v="1952" actId="478"/>
          <ac:spMkLst>
            <pc:docMk/>
            <pc:sldMk cId="3443098323" sldId="411"/>
            <ac:spMk id="6" creationId="{6D49D91F-FEF8-AEFA-8E69-F8D618266830}"/>
          </ac:spMkLst>
        </pc:spChg>
        <pc:spChg chg="del">
          <ac:chgData name="Kristin Fredheim" userId="221d0217-9c84-4152-a7c6-45849fac8dd9" providerId="ADAL" clId="{93C805DE-22EA-4CA9-875C-B85B6DB4AD88}" dt="2024-11-05T10:12:06.084" v="1951" actId="478"/>
          <ac:spMkLst>
            <pc:docMk/>
            <pc:sldMk cId="3443098323" sldId="411"/>
            <ac:spMk id="11" creationId="{4F3B1DA0-983E-8E40-4CDE-1E1CB2F9FB74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F3DD53-A3F7-4937-8E2F-56C2B0D361D4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4C60D08-5B09-4EEB-BFDF-937504C92846}">
      <dgm:prSet phldrT="[Tekst]" custT="1"/>
      <dgm:spPr>
        <a:solidFill>
          <a:srgbClr val="00B0F0"/>
        </a:solidFill>
      </dgm:spPr>
      <dgm:t>
        <a:bodyPr/>
        <a:lstStyle/>
        <a:p>
          <a:pPr>
            <a:lnSpc>
              <a:spcPct val="200000"/>
            </a:lnSpc>
            <a:spcBef>
              <a:spcPts val="4200"/>
            </a:spcBef>
          </a:pPr>
          <a:r>
            <a:rPr lang="nb-NO" sz="1600" b="1"/>
            <a:t>Info</a:t>
          </a:r>
          <a:endParaRPr lang="nb-NO" sz="1500" b="1"/>
        </a:p>
      </dgm:t>
    </dgm:pt>
    <dgm:pt modelId="{49EE26E8-DDCD-486A-A975-4EE0D1C314D8}" type="parTrans" cxnId="{459AAD66-2EBD-4B92-BBE0-CDF556A9D145}">
      <dgm:prSet/>
      <dgm:spPr/>
      <dgm:t>
        <a:bodyPr/>
        <a:lstStyle/>
        <a:p>
          <a:endParaRPr lang="nb-NO"/>
        </a:p>
      </dgm:t>
    </dgm:pt>
    <dgm:pt modelId="{F7AF6F4C-B6BE-4797-8E56-5BFEFD06763D}" type="sibTrans" cxnId="{459AAD66-2EBD-4B92-BBE0-CDF556A9D145}">
      <dgm:prSet/>
      <dgm:spPr/>
      <dgm:t>
        <a:bodyPr/>
        <a:lstStyle/>
        <a:p>
          <a:endParaRPr lang="nb-NO"/>
        </a:p>
      </dgm:t>
    </dgm:pt>
    <dgm:pt modelId="{BC331676-0CDE-4ED3-BC36-A10544B615C1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nb-NO" sz="1600" b="1"/>
            <a:t>Påvirkning</a:t>
          </a:r>
          <a:endParaRPr lang="nb-NO" sz="1500" b="1"/>
        </a:p>
      </dgm:t>
    </dgm:pt>
    <dgm:pt modelId="{558ED0F3-F21E-4E6A-B15B-24A51296CFC7}" type="parTrans" cxnId="{DD29EE8A-413D-49CE-B5DE-251E83352E40}">
      <dgm:prSet/>
      <dgm:spPr/>
      <dgm:t>
        <a:bodyPr/>
        <a:lstStyle/>
        <a:p>
          <a:endParaRPr lang="nb-NO"/>
        </a:p>
      </dgm:t>
    </dgm:pt>
    <dgm:pt modelId="{CA396DF5-3E4F-4DFD-956B-75C584773A6B}" type="sibTrans" cxnId="{DD29EE8A-413D-49CE-B5DE-251E83352E40}">
      <dgm:prSet/>
      <dgm:spPr/>
      <dgm:t>
        <a:bodyPr/>
        <a:lstStyle/>
        <a:p>
          <a:endParaRPr lang="nb-NO"/>
        </a:p>
      </dgm:t>
    </dgm:pt>
    <dgm:pt modelId="{393176D8-BC61-43B8-857E-268C052E5643}">
      <dgm:prSet phldrT="[Tekst]" custT="1"/>
      <dgm:spPr>
        <a:solidFill>
          <a:srgbClr val="FFC000"/>
        </a:solidFill>
      </dgm:spPr>
      <dgm:t>
        <a:bodyPr/>
        <a:lstStyle/>
        <a:p>
          <a:pPr>
            <a:lnSpc>
              <a:spcPct val="100000"/>
            </a:lnSpc>
          </a:pPr>
          <a:r>
            <a:rPr lang="nb-NO" sz="1600" b="1"/>
            <a:t>Kompetansebygging</a:t>
          </a:r>
          <a:endParaRPr lang="nb-NO" sz="1000" b="1"/>
        </a:p>
      </dgm:t>
    </dgm:pt>
    <dgm:pt modelId="{6580A3E9-4D7D-415C-8881-3772BB864599}" type="parTrans" cxnId="{9943672A-CB99-4736-84DE-3371FFE69593}">
      <dgm:prSet/>
      <dgm:spPr/>
      <dgm:t>
        <a:bodyPr/>
        <a:lstStyle/>
        <a:p>
          <a:endParaRPr lang="nb-NO"/>
        </a:p>
      </dgm:t>
    </dgm:pt>
    <dgm:pt modelId="{F54A0AE1-E812-4257-A65D-8F5FDF83637C}" type="sibTrans" cxnId="{9943672A-CB99-4736-84DE-3371FFE69593}">
      <dgm:prSet/>
      <dgm:spPr/>
      <dgm:t>
        <a:bodyPr/>
        <a:lstStyle/>
        <a:p>
          <a:endParaRPr lang="nb-NO"/>
        </a:p>
      </dgm:t>
    </dgm:pt>
    <dgm:pt modelId="{81B879FC-18F1-40FA-8BD4-2BAD96789D8D}">
      <dgm:prSet phldrT="[Tekst]" custT="1"/>
      <dgm:spPr>
        <a:solidFill>
          <a:srgbClr val="92D050"/>
        </a:solidFill>
      </dgm:spPr>
      <dgm:t>
        <a:bodyPr/>
        <a:lstStyle/>
        <a:p>
          <a:r>
            <a:rPr lang="nb-NO" sz="1600" b="1"/>
            <a:t>Nettverksarbeid</a:t>
          </a:r>
          <a:endParaRPr lang="nb-NO" sz="2000" b="1"/>
        </a:p>
      </dgm:t>
    </dgm:pt>
    <dgm:pt modelId="{0EBD78F0-3EE1-4528-A90A-FD6C23FEE655}" type="parTrans" cxnId="{67568855-4D58-4541-BEC6-9EE7A330DA9D}">
      <dgm:prSet/>
      <dgm:spPr/>
      <dgm:t>
        <a:bodyPr/>
        <a:lstStyle/>
        <a:p>
          <a:endParaRPr lang="nb-NO"/>
        </a:p>
      </dgm:t>
    </dgm:pt>
    <dgm:pt modelId="{0812D09C-A4CC-40FA-B2FF-9BCAABEEC492}" type="sibTrans" cxnId="{67568855-4D58-4541-BEC6-9EE7A330DA9D}">
      <dgm:prSet/>
      <dgm:spPr/>
      <dgm:t>
        <a:bodyPr/>
        <a:lstStyle/>
        <a:p>
          <a:endParaRPr lang="nb-NO"/>
        </a:p>
      </dgm:t>
    </dgm:pt>
    <dgm:pt modelId="{9C12CD87-36A2-4182-B3A1-1487D9EF9E53}" type="pres">
      <dgm:prSet presAssocID="{38F3DD53-A3F7-4937-8E2F-56C2B0D361D4}" presName="Name0" presStyleCnt="0">
        <dgm:presLayoutVars>
          <dgm:dir/>
          <dgm:animLvl val="lvl"/>
          <dgm:resizeHandles val="exact"/>
        </dgm:presLayoutVars>
      </dgm:prSet>
      <dgm:spPr/>
    </dgm:pt>
    <dgm:pt modelId="{6AF29652-3BAE-4F5F-A781-9A44EE8ADD45}" type="pres">
      <dgm:prSet presAssocID="{54C60D08-5B09-4EEB-BFDF-937504C92846}" presName="Name8" presStyleCnt="0"/>
      <dgm:spPr/>
    </dgm:pt>
    <dgm:pt modelId="{CB21A632-2BA3-430E-8D15-45D29A721896}" type="pres">
      <dgm:prSet presAssocID="{54C60D08-5B09-4EEB-BFDF-937504C92846}" presName="level" presStyleLbl="node1" presStyleIdx="0" presStyleCnt="4">
        <dgm:presLayoutVars>
          <dgm:chMax val="1"/>
          <dgm:bulletEnabled val="1"/>
        </dgm:presLayoutVars>
      </dgm:prSet>
      <dgm:spPr/>
    </dgm:pt>
    <dgm:pt modelId="{9794D7AA-AB28-4A8C-8BAF-EE7BFEC4865F}" type="pres">
      <dgm:prSet presAssocID="{54C60D08-5B09-4EEB-BFDF-937504C92846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B9D36D3-9E58-49B8-9582-5E448CC43D9B}" type="pres">
      <dgm:prSet presAssocID="{BC331676-0CDE-4ED3-BC36-A10544B615C1}" presName="Name8" presStyleCnt="0"/>
      <dgm:spPr/>
    </dgm:pt>
    <dgm:pt modelId="{098E3352-A4BF-43F5-9129-F17CA4FDADA3}" type="pres">
      <dgm:prSet presAssocID="{BC331676-0CDE-4ED3-BC36-A10544B615C1}" presName="level" presStyleLbl="node1" presStyleIdx="1" presStyleCnt="4" custScaleY="131143">
        <dgm:presLayoutVars>
          <dgm:chMax val="1"/>
          <dgm:bulletEnabled val="1"/>
        </dgm:presLayoutVars>
      </dgm:prSet>
      <dgm:spPr/>
    </dgm:pt>
    <dgm:pt modelId="{638EFB62-C5B9-46CB-8B17-C992118FF270}" type="pres">
      <dgm:prSet presAssocID="{BC331676-0CDE-4ED3-BC36-A10544B615C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F277350-0084-446F-8FDA-75C194C1B78F}" type="pres">
      <dgm:prSet presAssocID="{393176D8-BC61-43B8-857E-268C052E5643}" presName="Name8" presStyleCnt="0"/>
      <dgm:spPr/>
    </dgm:pt>
    <dgm:pt modelId="{D9ED5F23-F097-411A-868C-659AAAC6D186}" type="pres">
      <dgm:prSet presAssocID="{393176D8-BC61-43B8-857E-268C052E5643}" presName="level" presStyleLbl="node1" presStyleIdx="2" presStyleCnt="4" custScaleY="30909">
        <dgm:presLayoutVars>
          <dgm:chMax val="1"/>
          <dgm:bulletEnabled val="1"/>
        </dgm:presLayoutVars>
      </dgm:prSet>
      <dgm:spPr/>
    </dgm:pt>
    <dgm:pt modelId="{112F967D-48BE-4272-AA7E-183D389D65EB}" type="pres">
      <dgm:prSet presAssocID="{393176D8-BC61-43B8-857E-268C052E564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453E9C-D62A-42BD-9CB8-21C780358FB1}" type="pres">
      <dgm:prSet presAssocID="{81B879FC-18F1-40FA-8BD4-2BAD96789D8D}" presName="Name8" presStyleCnt="0"/>
      <dgm:spPr/>
    </dgm:pt>
    <dgm:pt modelId="{474F8C77-7FE9-41F9-B62C-1CACF7751958}" type="pres">
      <dgm:prSet presAssocID="{81B879FC-18F1-40FA-8BD4-2BAD96789D8D}" presName="level" presStyleLbl="node1" presStyleIdx="3" presStyleCnt="4">
        <dgm:presLayoutVars>
          <dgm:chMax val="1"/>
          <dgm:bulletEnabled val="1"/>
        </dgm:presLayoutVars>
      </dgm:prSet>
      <dgm:spPr/>
    </dgm:pt>
    <dgm:pt modelId="{75BC0626-6458-4C2A-8AFF-8B7261D21CF0}" type="pres">
      <dgm:prSet presAssocID="{81B879FC-18F1-40FA-8BD4-2BAD96789D8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943672A-CB99-4736-84DE-3371FFE69593}" srcId="{38F3DD53-A3F7-4937-8E2F-56C2B0D361D4}" destId="{393176D8-BC61-43B8-857E-268C052E5643}" srcOrd="2" destOrd="0" parTransId="{6580A3E9-4D7D-415C-8881-3772BB864599}" sibTransId="{F54A0AE1-E812-4257-A65D-8F5FDF83637C}"/>
    <dgm:cxn modelId="{E84BEB2D-9852-4241-A7E3-DF01940FE110}" type="presOf" srcId="{81B879FC-18F1-40FA-8BD4-2BAD96789D8D}" destId="{474F8C77-7FE9-41F9-B62C-1CACF7751958}" srcOrd="0" destOrd="0" presId="urn:microsoft.com/office/officeart/2005/8/layout/pyramid1"/>
    <dgm:cxn modelId="{4AACBB3F-C487-4D9F-B891-E995C2783845}" type="presOf" srcId="{BC331676-0CDE-4ED3-BC36-A10544B615C1}" destId="{098E3352-A4BF-43F5-9129-F17CA4FDADA3}" srcOrd="0" destOrd="0" presId="urn:microsoft.com/office/officeart/2005/8/layout/pyramid1"/>
    <dgm:cxn modelId="{C6054960-6334-4349-B9CA-41C124DE6BB2}" type="presOf" srcId="{81B879FC-18F1-40FA-8BD4-2BAD96789D8D}" destId="{75BC0626-6458-4C2A-8AFF-8B7261D21CF0}" srcOrd="1" destOrd="0" presId="urn:microsoft.com/office/officeart/2005/8/layout/pyramid1"/>
    <dgm:cxn modelId="{459AAD66-2EBD-4B92-BBE0-CDF556A9D145}" srcId="{38F3DD53-A3F7-4937-8E2F-56C2B0D361D4}" destId="{54C60D08-5B09-4EEB-BFDF-937504C92846}" srcOrd="0" destOrd="0" parTransId="{49EE26E8-DDCD-486A-A975-4EE0D1C314D8}" sibTransId="{F7AF6F4C-B6BE-4797-8E56-5BFEFD06763D}"/>
    <dgm:cxn modelId="{67568855-4D58-4541-BEC6-9EE7A330DA9D}" srcId="{38F3DD53-A3F7-4937-8E2F-56C2B0D361D4}" destId="{81B879FC-18F1-40FA-8BD4-2BAD96789D8D}" srcOrd="3" destOrd="0" parTransId="{0EBD78F0-3EE1-4528-A90A-FD6C23FEE655}" sibTransId="{0812D09C-A4CC-40FA-B2FF-9BCAABEEC492}"/>
    <dgm:cxn modelId="{FF1D9B75-039B-474D-8B41-A1D9028D8973}" type="presOf" srcId="{38F3DD53-A3F7-4937-8E2F-56C2B0D361D4}" destId="{9C12CD87-36A2-4182-B3A1-1487D9EF9E53}" srcOrd="0" destOrd="0" presId="urn:microsoft.com/office/officeart/2005/8/layout/pyramid1"/>
    <dgm:cxn modelId="{4DBA6179-CA6E-4418-98E8-DCF1FA3E5C79}" type="presOf" srcId="{54C60D08-5B09-4EEB-BFDF-937504C92846}" destId="{9794D7AA-AB28-4A8C-8BAF-EE7BFEC4865F}" srcOrd="1" destOrd="0" presId="urn:microsoft.com/office/officeart/2005/8/layout/pyramid1"/>
    <dgm:cxn modelId="{DD29EE8A-413D-49CE-B5DE-251E83352E40}" srcId="{38F3DD53-A3F7-4937-8E2F-56C2B0D361D4}" destId="{BC331676-0CDE-4ED3-BC36-A10544B615C1}" srcOrd="1" destOrd="0" parTransId="{558ED0F3-F21E-4E6A-B15B-24A51296CFC7}" sibTransId="{CA396DF5-3E4F-4DFD-956B-75C584773A6B}"/>
    <dgm:cxn modelId="{925297A0-C9B2-4F6C-828C-DE96F23040E7}" type="presOf" srcId="{54C60D08-5B09-4EEB-BFDF-937504C92846}" destId="{CB21A632-2BA3-430E-8D15-45D29A721896}" srcOrd="0" destOrd="0" presId="urn:microsoft.com/office/officeart/2005/8/layout/pyramid1"/>
    <dgm:cxn modelId="{0E9FB3C3-2C20-48B1-8D54-3D16BD402CF6}" type="presOf" srcId="{393176D8-BC61-43B8-857E-268C052E5643}" destId="{112F967D-48BE-4272-AA7E-183D389D65EB}" srcOrd="1" destOrd="0" presId="urn:microsoft.com/office/officeart/2005/8/layout/pyramid1"/>
    <dgm:cxn modelId="{2FCEF5CD-C1AA-4101-855B-8CB8AD4B8700}" type="presOf" srcId="{393176D8-BC61-43B8-857E-268C052E5643}" destId="{D9ED5F23-F097-411A-868C-659AAAC6D186}" srcOrd="0" destOrd="0" presId="urn:microsoft.com/office/officeart/2005/8/layout/pyramid1"/>
    <dgm:cxn modelId="{6F2BA8EA-6FDE-4B46-9903-C1C946EAC823}" type="presOf" srcId="{BC331676-0CDE-4ED3-BC36-A10544B615C1}" destId="{638EFB62-C5B9-46CB-8B17-C992118FF270}" srcOrd="1" destOrd="0" presId="urn:microsoft.com/office/officeart/2005/8/layout/pyramid1"/>
    <dgm:cxn modelId="{7B7BA62C-FEC4-4907-BAAB-AEB2027CB68E}" type="presParOf" srcId="{9C12CD87-36A2-4182-B3A1-1487D9EF9E53}" destId="{6AF29652-3BAE-4F5F-A781-9A44EE8ADD45}" srcOrd="0" destOrd="0" presId="urn:microsoft.com/office/officeart/2005/8/layout/pyramid1"/>
    <dgm:cxn modelId="{C44E78D1-F7CE-4362-8D36-9929FDD23B63}" type="presParOf" srcId="{6AF29652-3BAE-4F5F-A781-9A44EE8ADD45}" destId="{CB21A632-2BA3-430E-8D15-45D29A721896}" srcOrd="0" destOrd="0" presId="urn:microsoft.com/office/officeart/2005/8/layout/pyramid1"/>
    <dgm:cxn modelId="{34499134-6B2A-4259-95F8-19174561551A}" type="presParOf" srcId="{6AF29652-3BAE-4F5F-A781-9A44EE8ADD45}" destId="{9794D7AA-AB28-4A8C-8BAF-EE7BFEC4865F}" srcOrd="1" destOrd="0" presId="urn:microsoft.com/office/officeart/2005/8/layout/pyramid1"/>
    <dgm:cxn modelId="{7D807856-07B4-4B6E-B3A7-4157A2CE93E6}" type="presParOf" srcId="{9C12CD87-36A2-4182-B3A1-1487D9EF9E53}" destId="{DB9D36D3-9E58-49B8-9582-5E448CC43D9B}" srcOrd="1" destOrd="0" presId="urn:microsoft.com/office/officeart/2005/8/layout/pyramid1"/>
    <dgm:cxn modelId="{3945B83A-C607-4EE5-A8C5-EE624727D7A0}" type="presParOf" srcId="{DB9D36D3-9E58-49B8-9582-5E448CC43D9B}" destId="{098E3352-A4BF-43F5-9129-F17CA4FDADA3}" srcOrd="0" destOrd="0" presId="urn:microsoft.com/office/officeart/2005/8/layout/pyramid1"/>
    <dgm:cxn modelId="{76D1D587-3CCD-4447-A477-136161A018DF}" type="presParOf" srcId="{DB9D36D3-9E58-49B8-9582-5E448CC43D9B}" destId="{638EFB62-C5B9-46CB-8B17-C992118FF270}" srcOrd="1" destOrd="0" presId="urn:microsoft.com/office/officeart/2005/8/layout/pyramid1"/>
    <dgm:cxn modelId="{6C75FA63-7D4A-402F-9BAF-4A273FA9D158}" type="presParOf" srcId="{9C12CD87-36A2-4182-B3A1-1487D9EF9E53}" destId="{FF277350-0084-446F-8FDA-75C194C1B78F}" srcOrd="2" destOrd="0" presId="urn:microsoft.com/office/officeart/2005/8/layout/pyramid1"/>
    <dgm:cxn modelId="{BFE0C9EF-5023-4C58-8368-A4BF31159398}" type="presParOf" srcId="{FF277350-0084-446F-8FDA-75C194C1B78F}" destId="{D9ED5F23-F097-411A-868C-659AAAC6D186}" srcOrd="0" destOrd="0" presId="urn:microsoft.com/office/officeart/2005/8/layout/pyramid1"/>
    <dgm:cxn modelId="{BD49B2FA-E826-4E8B-9D53-3773FC69308C}" type="presParOf" srcId="{FF277350-0084-446F-8FDA-75C194C1B78F}" destId="{112F967D-48BE-4272-AA7E-183D389D65EB}" srcOrd="1" destOrd="0" presId="urn:microsoft.com/office/officeart/2005/8/layout/pyramid1"/>
    <dgm:cxn modelId="{4D033E21-13FF-4103-A936-92162ED22B64}" type="presParOf" srcId="{9C12CD87-36A2-4182-B3A1-1487D9EF9E53}" destId="{2D453E9C-D62A-42BD-9CB8-21C780358FB1}" srcOrd="3" destOrd="0" presId="urn:microsoft.com/office/officeart/2005/8/layout/pyramid1"/>
    <dgm:cxn modelId="{B47836EC-590E-4CE3-B3BA-A5C56D3F96FB}" type="presParOf" srcId="{2D453E9C-D62A-42BD-9CB8-21C780358FB1}" destId="{474F8C77-7FE9-41F9-B62C-1CACF7751958}" srcOrd="0" destOrd="0" presId="urn:microsoft.com/office/officeart/2005/8/layout/pyramid1"/>
    <dgm:cxn modelId="{7B39D9CB-E2EA-40CD-8E30-8B99D605897F}" type="presParOf" srcId="{2D453E9C-D62A-42BD-9CB8-21C780358FB1}" destId="{75BC0626-6458-4C2A-8AFF-8B7261D21CF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21A632-2BA3-430E-8D15-45D29A721896}">
      <dsp:nvSpPr>
        <dsp:cNvPr id="0" name=""/>
        <dsp:cNvSpPr/>
      </dsp:nvSpPr>
      <dsp:spPr>
        <a:xfrm>
          <a:off x="1565172" y="0"/>
          <a:ext cx="1194550" cy="1108558"/>
        </a:xfrm>
        <a:prstGeom prst="trapezoid">
          <a:avLst>
            <a:gd name="adj" fmla="val 53879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2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/>
            <a:t>Info</a:t>
          </a:r>
          <a:endParaRPr lang="nb-NO" sz="1500" b="1" kern="1200"/>
        </a:p>
      </dsp:txBody>
      <dsp:txXfrm>
        <a:off x="1565172" y="0"/>
        <a:ext cx="1194550" cy="1108558"/>
      </dsp:txXfrm>
    </dsp:sp>
    <dsp:sp modelId="{098E3352-A4BF-43F5-9129-F17CA4FDADA3}">
      <dsp:nvSpPr>
        <dsp:cNvPr id="0" name=""/>
        <dsp:cNvSpPr/>
      </dsp:nvSpPr>
      <dsp:spPr>
        <a:xfrm>
          <a:off x="781887" y="1108558"/>
          <a:ext cx="2761120" cy="1453796"/>
        </a:xfrm>
        <a:prstGeom prst="trapezoid">
          <a:avLst>
            <a:gd name="adj" fmla="val 53879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/>
            <a:t>Påvirkning</a:t>
          </a:r>
          <a:endParaRPr lang="nb-NO" sz="1500" b="1" kern="1200"/>
        </a:p>
      </dsp:txBody>
      <dsp:txXfrm>
        <a:off x="1265083" y="1108558"/>
        <a:ext cx="1794728" cy="1453796"/>
      </dsp:txXfrm>
    </dsp:sp>
    <dsp:sp modelId="{D9ED5F23-F097-411A-868C-659AAAC6D186}">
      <dsp:nvSpPr>
        <dsp:cNvPr id="0" name=""/>
        <dsp:cNvSpPr/>
      </dsp:nvSpPr>
      <dsp:spPr>
        <a:xfrm>
          <a:off x="597275" y="2562355"/>
          <a:ext cx="3130344" cy="342644"/>
        </a:xfrm>
        <a:prstGeom prst="trapezoid">
          <a:avLst>
            <a:gd name="adj" fmla="val 53879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/>
            <a:t>Kompetansebygging</a:t>
          </a:r>
          <a:endParaRPr lang="nb-NO" sz="1000" b="1" kern="1200"/>
        </a:p>
      </dsp:txBody>
      <dsp:txXfrm>
        <a:off x="1145085" y="2562355"/>
        <a:ext cx="2034723" cy="342644"/>
      </dsp:txXfrm>
    </dsp:sp>
    <dsp:sp modelId="{474F8C77-7FE9-41F9-B62C-1CACF7751958}">
      <dsp:nvSpPr>
        <dsp:cNvPr id="0" name=""/>
        <dsp:cNvSpPr/>
      </dsp:nvSpPr>
      <dsp:spPr>
        <a:xfrm>
          <a:off x="0" y="2904999"/>
          <a:ext cx="4324894" cy="1108558"/>
        </a:xfrm>
        <a:prstGeom prst="trapezoid">
          <a:avLst>
            <a:gd name="adj" fmla="val 53879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600" b="1" kern="1200"/>
            <a:t>Nettverksarbeid</a:t>
          </a:r>
          <a:endParaRPr lang="nb-NO" sz="2000" b="1" kern="1200"/>
        </a:p>
      </dsp:txBody>
      <dsp:txXfrm>
        <a:off x="756856" y="2904999"/>
        <a:ext cx="2811181" cy="1108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65A10F1-5D56-43B3-990F-F88626CB98D4}" type="datetimeFigureOut">
              <a:rPr lang="nb-NO" smtClean="0"/>
              <a:t>05.11.2024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80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DC3BF78-7D3B-46D1-BACB-7C3C4E33ECC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312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3138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>
                <a:latin typeface="Calibri" panose="020F0502020204030204" pitchFamily="34" charset="0"/>
              </a:rPr>
              <a:t>Som startet med </a:t>
            </a:r>
            <a:r>
              <a:rPr lang="nb-NO" sz="1700" b="1">
                <a:latin typeface="Calibri" panose="020F0502020204030204" pitchFamily="34" charset="0"/>
              </a:rPr>
              <a:t>kommuneplanprosessen</a:t>
            </a:r>
            <a:r>
              <a:rPr lang="nb-NO" sz="1700">
                <a:latin typeface="Calibri" panose="020F0502020204030204" pitchFamily="34" charset="0"/>
              </a:rPr>
              <a:t> gikk videre til </a:t>
            </a:r>
            <a:r>
              <a:rPr lang="nb-NO" sz="1700" b="1">
                <a:latin typeface="Calibri" panose="020F0502020204030204" pitchFamily="34" charset="0"/>
              </a:rPr>
              <a:t>reguleringsplan</a:t>
            </a:r>
            <a:r>
              <a:rPr lang="nb-NO" sz="1700">
                <a:latin typeface="Calibri" panose="020F0502020204030204" pitchFamily="34" charset="0"/>
              </a:rPr>
              <a:t> prosessen og til slutt ledet frem til beslutningen om å sende gravemaskinen inn og bygge ned naturområdene.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Arealtoget ruller fra stasjon til stasjon. Og for hver stasjon inviteres vi med på toget for å si våre meninger.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Det vi så var at det var helt avgjørende at vi kommer tidlig om bord i toget, for på denne måten å være med å påvirke beslutningene om hvilke arealer som benyttes til hva.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Derfor inviterer vi dere med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2415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522EB-544F-E5D6-BD82-898C15085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D32293A-5414-6D28-FE47-174A3615F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D352CCBC-4AB4-450E-43BF-49583ED30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Så for å være tidligere ute i en sak som handler om utbygging av våre kjære naturområder, må vi følge med allerede når toget er på de første stasjonene.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Og de første stasjonene har navn som "Planprogram", "Kommuneplanens arealdel" og "Varsel om oppstart" mm.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 Her i dette kurset skal vi konsentrere oss om stasjonen som heter "Planstrategi",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DET ER VIKTIG Å FORSTÅ SAMMENHENGEN MELLOM NATURTAP OG</a:t>
            </a:r>
          </a:p>
          <a:p>
            <a:r>
              <a:rPr lang="nb-NO" sz="1700">
                <a:latin typeface="Calibri" panose="020F0502020204030204" pitchFamily="34" charset="0"/>
              </a:rPr>
              <a:t>PLANPROSESSEN ELLER HER AREALTOGET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Kommuneplanprosessen </a:t>
            </a:r>
          </a:p>
          <a:p>
            <a:r>
              <a:rPr lang="nb-NO" sz="1700">
                <a:latin typeface="Calibri" panose="020F0502020204030204" pitchFamily="34" charset="0"/>
              </a:rPr>
              <a:t>Reguleringsplanprosessen</a:t>
            </a:r>
          </a:p>
          <a:p>
            <a:r>
              <a:rPr lang="nb-NO" sz="1700">
                <a:latin typeface="Calibri" panose="020F0502020204030204" pitchFamily="34" charset="0"/>
              </a:rPr>
              <a:t>Utbygging</a:t>
            </a:r>
          </a:p>
          <a:p>
            <a:endParaRPr lang="nb-NO" sz="1700"/>
          </a:p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Frivillige foreninger forsøker etter beste evne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Men det å gi innspill i enkeltsaker (ER VIKTIG) men monner lite</a:t>
            </a:r>
          </a:p>
          <a:p>
            <a:endParaRPr lang="nb-NO" sz="17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9E685D1-D8C8-885B-C009-DEA9CDE8A3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4620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Så for å være tidligere ute i en sak som handler om utbygging av våre kjære naturområder, må vi følge med allerede når toget er på de første stasjonene.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Og de første stasjonene har navn som "Planprogram", "Kommuneplanens arealdel" og "Varsel om oppstart" mm.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 Her i dette kurset skal vi konsentrere oss om stasjonen som heter "Planstrategi",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DET ER VIKTIG Å FORSTÅ SAMMENHENGEN MELLOM NATURTAP OG</a:t>
            </a:r>
          </a:p>
          <a:p>
            <a:r>
              <a:rPr lang="nb-NO" sz="1700">
                <a:latin typeface="Calibri" panose="020F0502020204030204" pitchFamily="34" charset="0"/>
              </a:rPr>
              <a:t>PLANPROSESSEN ELLER HER AREALTOGET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Kommuneplanprosessen </a:t>
            </a:r>
          </a:p>
          <a:p>
            <a:r>
              <a:rPr lang="nb-NO" sz="1700">
                <a:latin typeface="Calibri" panose="020F0502020204030204" pitchFamily="34" charset="0"/>
              </a:rPr>
              <a:t>Reguleringsplanprosessen</a:t>
            </a:r>
          </a:p>
          <a:p>
            <a:r>
              <a:rPr lang="nb-NO" sz="1700">
                <a:latin typeface="Calibri" panose="020F0502020204030204" pitchFamily="34" charset="0"/>
              </a:rPr>
              <a:t>Utbygging</a:t>
            </a:r>
          </a:p>
          <a:p>
            <a:endParaRPr lang="nb-NO" sz="1700"/>
          </a:p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Frivillige foreninger forsøker etter beste evne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Men det å gi innspill i enkeltsaker (ER VIKTIG) men monner lite</a:t>
            </a:r>
          </a:p>
          <a:p>
            <a:endParaRPr lang="nb-NO" sz="17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111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>
                <a:latin typeface="Calibri" panose="020F0502020204030204" pitchFamily="34" charset="0"/>
              </a:rPr>
              <a:t>Så nå har dere fått en oversikt over arealplanprosessen</a:t>
            </a:r>
          </a:p>
          <a:p>
            <a:r>
              <a:rPr lang="nb-NO" sz="2000">
                <a:latin typeface="Calibri" panose="020F0502020204030204" pitchFamily="34" charset="0"/>
              </a:rPr>
              <a:t>Og dere har skjønt det er viktig å komme tidlig inn</a:t>
            </a:r>
          </a:p>
          <a:p>
            <a:r>
              <a:rPr lang="nb-NO" sz="2000">
                <a:latin typeface="Calibri" panose="020F0502020204030204" pitchFamily="34" charset="0"/>
              </a:rPr>
              <a:t> </a:t>
            </a:r>
          </a:p>
          <a:p>
            <a:r>
              <a:rPr lang="nb-NO" sz="2000">
                <a:latin typeface="Calibri" panose="020F0502020204030204" pitchFamily="34" charset="0"/>
              </a:rPr>
              <a:t>Så nå skal dere få litt innsikt i hva DU SELV KAN GJØRE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1596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>
                <a:latin typeface="Calibri" panose="020F0502020204030204" pitchFamily="34" charset="0"/>
              </a:rPr>
              <a:t>ALLER FØRSTE STASJONEN som vi står på nå</a:t>
            </a:r>
          </a:p>
          <a:p>
            <a:r>
              <a:rPr lang="nb-NO" sz="2000">
                <a:latin typeface="Calibri" panose="020F0502020204030204" pitchFamily="34" charset="0"/>
              </a:rPr>
              <a:t> </a:t>
            </a:r>
          </a:p>
          <a:p>
            <a:r>
              <a:rPr lang="nb-NO" sz="2000">
                <a:latin typeface="Calibri" panose="020F0502020204030204" pitchFamily="34" charset="0"/>
              </a:rPr>
              <a:t>HETER PLANSTRATEGI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6620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C4F26-6108-9B6E-154A-B7C4DA01B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663C8367-F24A-55EF-5325-BDC9D3B8CC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35F1671-2820-18D3-4AC7-B56B2F4DE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3F2FB5F-CC0C-4153-47CC-E0370CEE26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674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F5049-D988-9BA0-EC38-7F8419E1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DA45AD6B-ABE5-1581-E2B5-CB8701304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C476592-3EEA-B565-947E-ECD7EC1E1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67"/>
              </a:spcAft>
            </a:pPr>
            <a:endParaRPr lang="nb-NO" sz="20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7A2F967-CD6E-93F0-8428-7F34D4DED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5879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1E8C4-E6D6-86AD-FDEE-2C5C3D092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624E0B0-E56F-2D88-4DC7-8890DE3A9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8B0ACB46-89BB-63C3-01EF-C29E45388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Så for å være tidligere ute i en sak som handler om utbygging av våre kjære naturområder, må vi følge med allerede når toget er på de første stasjonene.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Og de første stasjonene har navn som "Planprogram", "Kommuneplanens arealdel" og "Varsel om oppstart" mm.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 Her i dette kurset skal vi konsentrere oss om stasjonen som heter "Planstrategi",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DET ER VIKTIG Å FORSTÅ SAMMENHENGEN MELLOM NATURTAP OG</a:t>
            </a:r>
          </a:p>
          <a:p>
            <a:r>
              <a:rPr lang="nb-NO" sz="1700">
                <a:latin typeface="Calibri" panose="020F0502020204030204" pitchFamily="34" charset="0"/>
              </a:rPr>
              <a:t>PLANPROSESSEN ELLER HER AREALTOGET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Kommuneplanprosessen </a:t>
            </a:r>
          </a:p>
          <a:p>
            <a:r>
              <a:rPr lang="nb-NO" sz="1700">
                <a:latin typeface="Calibri" panose="020F0502020204030204" pitchFamily="34" charset="0"/>
              </a:rPr>
              <a:t>Reguleringsplanprosessen</a:t>
            </a:r>
          </a:p>
          <a:p>
            <a:r>
              <a:rPr lang="nb-NO" sz="1700">
                <a:latin typeface="Calibri" panose="020F0502020204030204" pitchFamily="34" charset="0"/>
              </a:rPr>
              <a:t>Utbygging</a:t>
            </a:r>
          </a:p>
          <a:p>
            <a:endParaRPr lang="nb-NO" sz="1700"/>
          </a:p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Frivillige foreninger forsøker etter beste evne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Men det å gi innspill i enkeltsaker (ER VIKTIG) men monner lite</a:t>
            </a:r>
          </a:p>
          <a:p>
            <a:endParaRPr lang="nb-NO" sz="17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D0826B8-CAAD-7FFA-C50B-F2718358C6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9554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AREALDELEN</a:t>
            </a:r>
          </a:p>
          <a:p>
            <a:pPr algn="l">
              <a:buFont typeface="+mj-lt"/>
              <a:buAutoNum type="arabicPeriod"/>
            </a:pPr>
            <a:r>
              <a:rPr lang="nb-NO" sz="1200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Medvirkning, at vi blir tatt med på prosessen og lyttet til.</a:t>
            </a:r>
          </a:p>
          <a:p>
            <a:pPr algn="l">
              <a:buFont typeface="+mj-lt"/>
              <a:buAutoNum type="arabicPeriod"/>
            </a:pPr>
            <a:r>
              <a:rPr lang="nb-NO" sz="1200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Natur og friluftsområder tegnes inn i kommunekartet og tas vare på for fremtiden.</a:t>
            </a:r>
          </a:p>
          <a:p>
            <a:pPr algn="l">
              <a:buFont typeface="+mj-lt"/>
              <a:buAutoNum type="arabicPeriod"/>
            </a:pPr>
            <a:r>
              <a:rPr lang="nb-NO" sz="1200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Bedre regler for kommunen (bestemmelser) som ivaretar natur og friluftsinteressene.</a:t>
            </a:r>
          </a:p>
          <a:p>
            <a:pPr marL="0" indent="0">
              <a:buNone/>
            </a:pPr>
            <a:endParaRPr lang="nb-NO" sz="1200"/>
          </a:p>
          <a:p>
            <a:endParaRPr lang="nb-NO"/>
          </a:p>
          <a:p>
            <a:endParaRPr lang="nb-NO"/>
          </a:p>
          <a:p>
            <a:pPr algn="l"/>
            <a:r>
              <a:rPr lang="nb-NO"/>
              <a:t>SAMFUNNSDELEN</a:t>
            </a:r>
          </a:p>
          <a:p>
            <a:pPr algn="l">
              <a:buFont typeface="+mj-lt"/>
              <a:buAutoNum type="arabicPeriod"/>
            </a:pPr>
            <a:r>
              <a:rPr lang="nb-NO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Hensyn til natur, økosystem, biologisk mangfold og opphold i naturen i innsatsområder/mål/fokusområder</a:t>
            </a:r>
          </a:p>
          <a:p>
            <a:pPr algn="l">
              <a:buFont typeface="+mj-lt"/>
              <a:buAutoNum type="arabicPeriod"/>
            </a:pPr>
            <a:r>
              <a:rPr lang="nb-NO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Arealstrategi som viser koplingen mellom arealbruk og ønsket samfunnsutvikling</a:t>
            </a:r>
          </a:p>
          <a:p>
            <a:pPr algn="l">
              <a:buFont typeface="+mj-lt"/>
              <a:buAutoNum type="arabicPeriod"/>
            </a:pPr>
            <a:r>
              <a:rPr lang="nb-NO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Medvirkning, at vi blir tatt med på prosessen og lyttet til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83400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3D103-95A4-A4F3-2896-78578FBF8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EC04CB2-FB0D-F6D3-F641-2668744AAD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4845520E-6C00-7B4A-AD9B-2EDF36064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67"/>
              </a:spcAft>
            </a:pPr>
            <a:endParaRPr lang="nb-NO" sz="20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C3CC10-F027-4CE5-420A-C1C3E516E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179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7924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77484-9328-8A56-2673-0B73E5B51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44BE4DBA-9120-7BF9-A07A-EE35A45552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EAE6F0F-404C-C9CC-6E28-F8CDDA7A6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Så for å være tidligere ute i en sak som handler om utbygging av våre kjære naturområder, må vi følge med allerede når toget er på de første stasjonene.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Og de første stasjonene har navn som "Planprogram", "Kommuneplanens arealdel" og "Varsel om oppstart" mm.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 Her i dette kurset skal vi konsentrere oss om stasjonen som heter "Planstrategi",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DET ER VIKTIG Å FORSTÅ SAMMENHENGEN MELLOM NATURTAP OG</a:t>
            </a:r>
          </a:p>
          <a:p>
            <a:r>
              <a:rPr lang="nb-NO" sz="1700">
                <a:latin typeface="Calibri" panose="020F0502020204030204" pitchFamily="34" charset="0"/>
              </a:rPr>
              <a:t>PLANPROSESSEN ELLER HER AREALTOGET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Kommuneplanprosessen </a:t>
            </a:r>
          </a:p>
          <a:p>
            <a:r>
              <a:rPr lang="nb-NO" sz="1700">
                <a:latin typeface="Calibri" panose="020F0502020204030204" pitchFamily="34" charset="0"/>
              </a:rPr>
              <a:t>Reguleringsplanprosessen</a:t>
            </a:r>
          </a:p>
          <a:p>
            <a:r>
              <a:rPr lang="nb-NO" sz="1700">
                <a:latin typeface="Calibri" panose="020F0502020204030204" pitchFamily="34" charset="0"/>
              </a:rPr>
              <a:t>Utbygging</a:t>
            </a:r>
          </a:p>
          <a:p>
            <a:endParaRPr lang="nb-NO" sz="1700"/>
          </a:p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Frivillige foreninger forsøker etter beste evne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Men det å gi innspill i enkeltsaker (ER VIKTIG) men monner lite</a:t>
            </a:r>
          </a:p>
          <a:p>
            <a:endParaRPr lang="nb-NO" sz="17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C2F2101-E7E5-038F-54B4-28242E8FD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84229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67"/>
              </a:spcAft>
            </a:pPr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Nå som vi vet hva en planstrategi er og hva slags betydning den kan ha for kommunen er vi klare for å si vår mening.</a:t>
            </a:r>
          </a:p>
          <a:p>
            <a:pPr>
              <a:lnSpc>
                <a:spcPct val="107000"/>
              </a:lnSpc>
              <a:spcAft>
                <a:spcPts val="867"/>
              </a:spcAft>
            </a:pPr>
            <a:endParaRPr lang="nb-NO" sz="20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67"/>
              </a:spcAft>
            </a:pPr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Men når kan vi si vår mening? Og hva skal vi spille inn?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9329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E99B3-CCCC-581F-7DD9-00C90F20E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0EDACA9-5EC2-F7A6-F61C-877A8E4162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39E88E9-1AE6-614F-2B5B-C6894C574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Så for å være tidligere ute i en sak som handler om utbygging av våre kjære naturområder, må vi følge med allerede når toget er på de første stasjonene.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Og de første stasjonene har navn som "Planprogram", "Kommuneplanens arealdel" og "Varsel om oppstart" mm.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 Her i dette kurset skal vi konsentrere oss om stasjonen som heter "Planstrategi", 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DET ER VIKTIG Å FORSTÅ SAMMENHENGEN MELLOM NATURTAP OG</a:t>
            </a:r>
          </a:p>
          <a:p>
            <a:r>
              <a:rPr lang="nb-NO" sz="1700">
                <a:latin typeface="Calibri" panose="020F0502020204030204" pitchFamily="34" charset="0"/>
              </a:rPr>
              <a:t>PLANPROSESSEN ELLER HER AREALTOGET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Kommuneplanprosessen </a:t>
            </a:r>
          </a:p>
          <a:p>
            <a:r>
              <a:rPr lang="nb-NO" sz="1700">
                <a:latin typeface="Calibri" panose="020F0502020204030204" pitchFamily="34" charset="0"/>
              </a:rPr>
              <a:t>Reguleringsplanprosessen</a:t>
            </a:r>
          </a:p>
          <a:p>
            <a:r>
              <a:rPr lang="nb-NO" sz="1700">
                <a:latin typeface="Calibri" panose="020F0502020204030204" pitchFamily="34" charset="0"/>
              </a:rPr>
              <a:t>Utbygging</a:t>
            </a:r>
          </a:p>
          <a:p>
            <a:endParaRPr lang="nb-NO" sz="1700"/>
          </a:p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Frivillige foreninger forsøker etter beste evne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Men det å gi innspill i enkeltsaker (ER VIKTIG) men monner lite</a:t>
            </a:r>
          </a:p>
          <a:p>
            <a:endParaRPr lang="nb-NO" sz="170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0FDCF2A-3C7F-CBD6-CEDE-794DC1AA16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5338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98513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/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Før vi begynner med oppgavene skal jeg gjennomgå ressursene vi har nevnt tidligere. Disse kan brukes for å gjennomføre oppgavene.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15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Landingssiden for prosjektet Høringssvar på 1-2-3</a:t>
            </a:r>
            <a:r>
              <a:rPr lang="nb-NO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inneholder skisser eller maler til innspill til ulike steg i planprosessen, her ligger også skissen for innspill til planprogrammet til kommuneplanen.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258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/>
            <a:r>
              <a:rPr lang="nb-NO" sz="20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Høringsradaren</a:t>
            </a:r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 et verktøy for å gi natur- og friluftslivsorganisasjonene en enkel oversikt over hvilke relevante saker for natur og friluftsliv som er på høring fra kommunene, staten og andre myndigheter. Det er mulig å abonnere så man får varsel ved nye saker.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41804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Lær mer</a:t>
            </a:r>
            <a:r>
              <a:rPr lang="nb-NO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 en nettside med digitale kurs og </a:t>
            </a:r>
            <a:r>
              <a:rPr lang="nb-NO" sz="1200" kern="10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webinarer</a:t>
            </a:r>
            <a:r>
              <a:rPr lang="nb-NO" sz="12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som fremmer og styrker organisasjoners arbeid med natur- og friluftslivsfaglige saker.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4760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/>
            <a:r>
              <a:rPr lang="nb-NO" sz="20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Uttalelser fra FNF</a:t>
            </a:r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 en nettside med uttalelsene som er skrevet av FNF. Her kan man huke av for tema, region o.l. eller gjøre et enkelt søk for å finne uttalelser om tema man er interessert i. Fint for inspirasjon, utforming av tekst eller referanser til bruk i egne uttalelser.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7950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/>
            <a:r>
              <a:rPr lang="nb-NO" sz="2000" b="1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Faktaark for naturforvaltning</a:t>
            </a:r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er ment å være en hjelp og et oppslagsverk for organisasjoner og ansatte som behøver litt faglig veiledning i sitt arbeid i fylkene. Det er laget av Norsk Friluftsliv med støtte fra Miljødirektoratet.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234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/>
              <a:t>FNF er et regionalt forum </a:t>
            </a:r>
          </a:p>
          <a:p>
            <a:endParaRPr lang="nb-NO" sz="1700"/>
          </a:p>
          <a:p>
            <a:r>
              <a:rPr lang="nb-NO" sz="1700"/>
              <a:t>Der organisasjoner møtes</a:t>
            </a:r>
          </a:p>
          <a:p>
            <a:pPr defTabSz="990752">
              <a:defRPr/>
            </a:pPr>
            <a:endParaRPr lang="nb-NO" sz="1700"/>
          </a:p>
          <a:p>
            <a:pPr defTabSz="990752">
              <a:defRPr/>
            </a:pPr>
            <a:r>
              <a:rPr lang="nb-NO" sz="1700"/>
              <a:t>Formål: Fremme natur- og friluftslivsinteressene i de enkelte regionene.</a:t>
            </a:r>
          </a:p>
          <a:p>
            <a:r>
              <a:rPr lang="nb-NO" sz="1700"/>
              <a:t> </a:t>
            </a:r>
          </a:p>
          <a:p>
            <a:r>
              <a:rPr lang="nb-NO" sz="1700"/>
              <a:t>Trekanten ser litt forskjellig ut i hvert fylke</a:t>
            </a:r>
          </a:p>
          <a:p>
            <a:r>
              <a:rPr lang="nb-NO" sz="1700"/>
              <a:t> 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1700"/>
              <a:t>Info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1700"/>
              <a:t>Påvirkning/medvirkning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1700" b="1"/>
              <a:t>Kompetanseheving</a:t>
            </a:r>
            <a:endParaRPr lang="nb-NO" sz="1700"/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1700"/>
              <a:t>Nettverk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423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/>
            <a:r>
              <a:rPr lang="nb-NO" sz="20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 har satt opp to oppgaver så dere kan bruke kunnskapen fra i dag til å medvirke til kommunens planstrategi og få en oversikt over ressursene som FNF tilbyr.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5480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8845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5859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78088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>
                <a:latin typeface="Calibri" panose="020F0502020204030204" pitchFamily="34" charset="0"/>
              </a:rPr>
              <a:t>FNF er der for organisasjonene og har ulike ressurser/tilbud til styremedlemmer og tillitsvalgte/engasjerte personer i organisasjonene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Fora for diskusjon og samhandling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Møteplass, møte andre likesinnede, like organisasjoner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Møter, kurs, temakvelder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Høringsradaren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Lær mer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Uttalelses arkivet</a:t>
            </a:r>
          </a:p>
          <a:p>
            <a:pPr fontAlgn="ctr">
              <a:buFont typeface="Arial" panose="020B0604020202020204" pitchFamily="34" charset="0"/>
              <a:buChar char="•"/>
            </a:pPr>
            <a:r>
              <a:rPr lang="nb-NO" sz="2000">
                <a:latin typeface="Calibri" panose="020F0502020204030204" pitchFamily="34" charset="0"/>
              </a:rPr>
              <a:t>H123</a:t>
            </a:r>
          </a:p>
          <a:p>
            <a:endParaRPr lang="nb-NO" noProof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ED051E4D-7E57-413A-8720-4F166BDFA2F0}" type="slidenum">
              <a:rPr lang="nb-NO" smtClean="0"/>
              <a:pPr rtl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3119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700" b="1">
                <a:solidFill>
                  <a:srgbClr val="164B5F"/>
                </a:solidFill>
              </a:rPr>
              <a:t>Kursinnhold</a:t>
            </a:r>
            <a:r>
              <a:rPr lang="nb-NO" sz="1700"/>
              <a:t>: </a:t>
            </a:r>
          </a:p>
          <a:p>
            <a:r>
              <a:rPr lang="nb-NO" sz="1700"/>
              <a:t>Du lærer </a:t>
            </a:r>
            <a:r>
              <a:rPr lang="nb-NO" sz="1700" b="1"/>
              <a:t>om FNF</a:t>
            </a:r>
            <a:r>
              <a:rPr lang="nb-NO" sz="1700"/>
              <a:t> og hvordan din organisasjon kan få enda bedre utbytte av tilbudet vi har. </a:t>
            </a:r>
          </a:p>
          <a:p>
            <a:r>
              <a:rPr lang="nb-NO" sz="1700"/>
              <a:t> </a:t>
            </a:r>
          </a:p>
          <a:p>
            <a:r>
              <a:rPr lang="nb-NO" sz="1700"/>
              <a:t>Du lærer om </a:t>
            </a:r>
            <a:r>
              <a:rPr lang="nb-NO" sz="1700" b="1"/>
              <a:t>sammenhengen mellom naturtap og arealtoget</a:t>
            </a:r>
            <a:r>
              <a:rPr lang="nb-NO" sz="1700"/>
              <a:t> hvor det er viktig at natur og friluftsinteressene kommer ombord allerede på de første togstasjonene (eller tidligere i prosessen om du vil). </a:t>
            </a:r>
          </a:p>
          <a:p>
            <a:r>
              <a:rPr lang="nb-NO" sz="1700"/>
              <a:t> </a:t>
            </a:r>
          </a:p>
          <a:p>
            <a:r>
              <a:rPr lang="nb-NO" sz="1700"/>
              <a:t>Du får mer kunnskap om </a:t>
            </a:r>
            <a:r>
              <a:rPr lang="nb-NO" sz="1700" b="1"/>
              <a:t>saksgang</a:t>
            </a:r>
            <a:r>
              <a:rPr lang="nb-NO" sz="1700"/>
              <a:t> med fokus på </a:t>
            </a:r>
            <a:r>
              <a:rPr lang="nb-NO" sz="1700" b="1"/>
              <a:t>planprogram og varsel om oppstart for kommuneplanen</a:t>
            </a:r>
            <a:r>
              <a:rPr lang="nb-NO" sz="1700"/>
              <a:t> – som er en av de første stasjonene arealtoget starter fra. </a:t>
            </a:r>
          </a:p>
          <a:p>
            <a:endParaRPr lang="nb-NO" sz="1700"/>
          </a:p>
          <a:p>
            <a:r>
              <a:rPr lang="nb-NO" sz="1700"/>
              <a:t>Og hvordan du kan bidra til å gjøre den bedre om det behøves. </a:t>
            </a:r>
          </a:p>
          <a:p>
            <a:r>
              <a:rPr lang="nb-NO" sz="1700"/>
              <a:t> </a:t>
            </a:r>
          </a:p>
          <a:p>
            <a:r>
              <a:rPr lang="nb-NO" sz="1700"/>
              <a:t>Du får en </a:t>
            </a:r>
            <a:r>
              <a:rPr lang="nb-NO" sz="1700" b="1" err="1"/>
              <a:t>eksempelmal</a:t>
            </a:r>
            <a:r>
              <a:rPr lang="nb-NO" sz="1700"/>
              <a:t> du kan tilpasse til egne høringsinnspill. </a:t>
            </a:r>
          </a:p>
          <a:p>
            <a:r>
              <a:rPr lang="nb-NO" sz="1700"/>
              <a:t> </a:t>
            </a:r>
          </a:p>
          <a:p>
            <a:r>
              <a:rPr lang="nb-NO" sz="1700"/>
              <a:t>Og vi skal høre om  </a:t>
            </a:r>
          </a:p>
          <a:p>
            <a:r>
              <a:rPr lang="nb-NO" sz="1700"/>
              <a:t>Du får også mer informasjon om </a:t>
            </a:r>
            <a:r>
              <a:rPr lang="nb-NO" sz="1700" b="1"/>
              <a:t>nyttige verktøy</a:t>
            </a:r>
            <a:r>
              <a:rPr lang="nb-NO" sz="1700"/>
              <a:t> og ressurser på nett for å lage egne høringssvar som du kan ta i bruk etter kurset.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6674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9611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BC664-AB0F-B6F2-DB38-1E94D3A11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B0EAEC9-6E52-0135-EDD9-F22148B578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55DF36DE-0C36-664E-623C-BF8EEEE6C1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501F819-7AE8-BAC9-6139-2606A0F0B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7416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Typisk og faktisk «folk får det ikke med seg før gravemaskinen står der»</a:t>
            </a:r>
          </a:p>
          <a:p>
            <a:r>
              <a:rPr lang="nb-NO" sz="1700">
                <a:latin typeface="Calibri" panose="020F0502020204030204" pitchFamily="34" charset="0"/>
              </a:rPr>
              <a:t>Og begynner å kjempe </a:t>
            </a:r>
          </a:p>
          <a:p>
            <a:r>
              <a:rPr lang="nb-NO" sz="1700">
                <a:latin typeface="Calibri" panose="020F0502020204030204" pitchFamily="34" charset="0"/>
              </a:rPr>
              <a:t>En tapt sak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Fordi beslutningen allerede var tatt</a:t>
            </a:r>
          </a:p>
          <a:p>
            <a:r>
              <a:rPr lang="nb-NO" sz="1700">
                <a:latin typeface="Calibri" panose="020F0502020204030204" pitchFamily="34" charset="0"/>
              </a:rPr>
              <a:t>For lenge siden</a:t>
            </a:r>
          </a:p>
          <a:p>
            <a:r>
              <a:rPr lang="nb-NO" sz="1700">
                <a:latin typeface="Calibri" panose="020F0502020204030204" pitchFamily="34" charset="0"/>
              </a:rPr>
              <a:t>Flere år siden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MEN AKKURAT NÅR BLE DENNE BESLUTNINGEN TATT?</a:t>
            </a:r>
          </a:p>
          <a:p>
            <a:r>
              <a:rPr lang="nb-NO" sz="1700">
                <a:latin typeface="Calibri" panose="020F0502020204030204" pitchFamily="34" charset="0"/>
              </a:rPr>
              <a:t> </a:t>
            </a:r>
          </a:p>
          <a:p>
            <a:r>
              <a:rPr lang="nb-NO" sz="1700">
                <a:latin typeface="Calibri" panose="020F0502020204030204" pitchFamily="34" charset="0"/>
              </a:rPr>
              <a:t>Vi begynte da å følge tråden bakover, og jo lenger bakover vi nøstet</a:t>
            </a:r>
          </a:p>
          <a:p>
            <a:r>
              <a:rPr lang="nb-NO" sz="1700">
                <a:latin typeface="Calibri" panose="020F0502020204030204" pitchFamily="34" charset="0"/>
              </a:rPr>
              <a:t>Lå det flere beslutninger som perler på en snor av beslutninger</a:t>
            </a:r>
          </a:p>
          <a:p>
            <a:r>
              <a:rPr lang="nb-NO" sz="1700">
                <a:latin typeface="Calibri" panose="020F0502020204030204" pitchFamily="34" charset="0"/>
              </a:rPr>
              <a:t>Jo lengre bakover vi gikk jo mer begynte det hele å ligne på en linje -  toglinje</a:t>
            </a:r>
          </a:p>
          <a:p>
            <a:endParaRPr lang="nb-NO" sz="1700">
              <a:latin typeface="Calibri" panose="020F0502020204030204" pitchFamily="34" charset="0"/>
            </a:endParaRPr>
          </a:p>
          <a:p>
            <a:r>
              <a:rPr lang="nb-NO" sz="1700">
                <a:latin typeface="Calibri" panose="020F0502020204030204" pitchFamily="34" charset="0"/>
              </a:rPr>
              <a:t>En toglinje med beslutninger…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C3BF78-7D3B-46D1-BACB-7C3C4E33ECC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56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emf"/><Relationship Id="rId5" Type="http://schemas.openxmlformats.org/officeDocument/2006/relationships/image" Target="../media/image3.png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/forside - fje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72D4DC1-8706-4196-AE9A-DEBA63EB5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3" name="Picture 2" descr="photo of two mountains">
            <a:extLst>
              <a:ext uri="{FF2B5EF4-FFF2-40B4-BE49-F238E27FC236}">
                <a16:creationId xmlns:a16="http://schemas.microsoft.com/office/drawing/2014/main" id="{4EC34528-33C3-4100-8A79-AED26BE241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9425D4BA-22A7-4564-AB5D-61D7BE112C3D}"/>
              </a:ext>
            </a:extLst>
          </p:cNvPr>
          <p:cNvGrpSpPr/>
          <p:nvPr userDrawn="1"/>
        </p:nvGrpSpPr>
        <p:grpSpPr>
          <a:xfrm>
            <a:off x="3072213" y="632380"/>
            <a:ext cx="8280000" cy="2880000"/>
            <a:chOff x="3072213" y="632380"/>
            <a:chExt cx="8280000" cy="2880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D5434FF-9E2E-49FB-9641-79F94E48B579}"/>
                </a:ext>
              </a:extLst>
            </p:cNvPr>
            <p:cNvSpPr/>
            <p:nvPr userDrawn="1"/>
          </p:nvSpPr>
          <p:spPr>
            <a:xfrm>
              <a:off x="3072213" y="632380"/>
              <a:ext cx="8280000" cy="28800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n>
                  <a:solidFill>
                    <a:srgbClr val="58A49B"/>
                  </a:solidFill>
                </a:ln>
              </a:endParaRPr>
            </a:p>
          </p:txBody>
        </p:sp>
        <p:pic>
          <p:nvPicPr>
            <p:cNvPr id="11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E1175BD-7522-44B1-9ECE-1D21AD54C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910" y="1009774"/>
              <a:ext cx="7158606" cy="2125211"/>
            </a:xfrm>
            <a:prstGeom prst="rect">
              <a:avLst/>
            </a:prstGeom>
          </p:spPr>
        </p:pic>
      </p:grpSp>
      <p:pic>
        <p:nvPicPr>
          <p:cNvPr id="14" name="Graphic 7">
            <a:extLst>
              <a:ext uri="{FF2B5EF4-FFF2-40B4-BE49-F238E27FC236}">
                <a16:creationId xmlns:a16="http://schemas.microsoft.com/office/drawing/2014/main" id="{87DE5465-5474-4685-A989-11509D4EDD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731602" y="5154118"/>
            <a:ext cx="119183" cy="6096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221F8CB-29F4-4165-8BA4-9E01F48C90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5985" y="3889773"/>
            <a:ext cx="5946228" cy="999767"/>
          </a:xfrm>
          <a:noFill/>
        </p:spPr>
        <p:txBody>
          <a:bodyPr anchor="b">
            <a:noAutofit/>
          </a:bodyPr>
          <a:lstStyle>
            <a:lvl1pPr algn="l">
              <a:defRPr sz="3200">
                <a:solidFill>
                  <a:srgbClr val="265B6F"/>
                </a:solidFill>
              </a:defRPr>
            </a:lvl1pPr>
          </a:lstStyle>
          <a:p>
            <a:r>
              <a:rPr lang="en-US"/>
              <a:t>TITTEL PÅ PRESENTASJON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2D15255-FAD9-4B91-9CA7-7954DC7371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5986" y="4893895"/>
            <a:ext cx="5946227" cy="505438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265B6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UNDERTITTEL, F.EKS: FORUM FOR NATUR OG FRILUFTSLIV</a:t>
            </a:r>
          </a:p>
        </p:txBody>
      </p:sp>
    </p:spTree>
    <p:extLst>
      <p:ext uri="{BB962C8B-B14F-4D97-AF65-F5344CB8AC3E}">
        <p14:creationId xmlns:p14="http://schemas.microsoft.com/office/powerpoint/2010/main" val="2366792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AFB89-F259-40DD-9E5F-ABBC678959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30"/>
            <a:ext cx="10515600" cy="1047746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TITTEL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5DF82-8511-4535-B9CC-5333C380E1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UNDERTITTEL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6E1BA-9B22-4DCA-BAD1-60030A431F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334791"/>
          </a:xfrm>
        </p:spPr>
        <p:txBody>
          <a:bodyPr/>
          <a:lstStyle/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5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482338-6E63-446B-8939-6E55B429CE2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UNDERTITTEL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4E660-BB4D-4C26-8E61-CB626B6CC2F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2" y="2505075"/>
            <a:ext cx="5183188" cy="3334791"/>
          </a:xfrm>
        </p:spPr>
        <p:txBody>
          <a:bodyPr/>
          <a:lstStyle/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5</a:t>
            </a:r>
            <a:endParaRPr lang="en-GB"/>
          </a:p>
        </p:txBody>
      </p:sp>
      <p:pic>
        <p:nvPicPr>
          <p:cNvPr id="10" name="Graphic 10">
            <a:extLst>
              <a:ext uri="{FF2B5EF4-FFF2-40B4-BE49-F238E27FC236}">
                <a16:creationId xmlns:a16="http://schemas.microsoft.com/office/drawing/2014/main" id="{A5396FA0-A094-432A-B360-1D0E867905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212934" y="1167661"/>
            <a:ext cx="119183" cy="6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29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tel og vannme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0126-9A7E-40E2-ACD3-89A009B79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TITTEL</a:t>
            </a:r>
            <a:endParaRPr lang="en-GB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E181719D-0A70-4AB0-A170-EBDC2428D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81403" y="1023198"/>
            <a:ext cx="119183" cy="609613"/>
          </a:xfrm>
          <a:prstGeom prst="rect">
            <a:avLst/>
          </a:prstGeom>
        </p:spPr>
      </p:pic>
      <p:pic>
        <p:nvPicPr>
          <p:cNvPr id="7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E57208F-0A65-415F-8135-9A00F9741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45735" y="2324184"/>
            <a:ext cx="5146266" cy="38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62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nnemerker logo og tekst ute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E57208F-0A65-415F-8135-9A00F9741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45735" y="2324184"/>
            <a:ext cx="5146266" cy="382801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F337D54-CAC9-AE44-A4E0-8E46C801F7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3275" y="1628775"/>
            <a:ext cx="10550525" cy="4141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5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966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med vannme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CD32D37F-2810-4E61-80E1-600D8BF3E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45735" y="2324184"/>
            <a:ext cx="5146266" cy="38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2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UTEN vannme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203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tel og vannmerke">
    <p:bg>
      <p:bgPr>
        <a:solidFill>
          <a:srgbClr val="58A4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E57208F-0A65-415F-8135-9A00F9741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45735" y="2324184"/>
            <a:ext cx="5146266" cy="382801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84BFA0C1-19B9-E844-B85D-F1634062B356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58A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380126-9A7E-40E2-ACD3-89A009B79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24" y="2026024"/>
            <a:ext cx="10541876" cy="1402977"/>
          </a:xfrm>
        </p:spPr>
        <p:txBody>
          <a:bodyPr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TITTEL </a:t>
            </a:r>
            <a:endParaRPr lang="en-GB"/>
          </a:p>
        </p:txBody>
      </p:sp>
      <p:pic>
        <p:nvPicPr>
          <p:cNvPr id="6" name="Graphic 10">
            <a:extLst>
              <a:ext uri="{FF2B5EF4-FFF2-40B4-BE49-F238E27FC236}">
                <a16:creationId xmlns:a16="http://schemas.microsoft.com/office/drawing/2014/main" id="{E181719D-0A70-4AB0-A170-EBDC2428D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63473" y="3183785"/>
            <a:ext cx="119183" cy="609613"/>
          </a:xfrm>
          <a:prstGeom prst="rect">
            <a:avLst/>
          </a:prstGeom>
        </p:spPr>
      </p:pic>
      <p:pic>
        <p:nvPicPr>
          <p:cNvPr id="8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3333D774-8E74-814F-B352-A716D209E0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31" y="5906076"/>
            <a:ext cx="2825287" cy="83875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D8AC2E2A-84F7-844E-98DA-0B1C85D46B7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06" y="2465120"/>
            <a:ext cx="58674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0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286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A01EED-287D-B044-B13E-93334ABA99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717" y="262501"/>
            <a:ext cx="4413016" cy="1227598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>
              <a:defRPr lang="en-US" sz="4800">
                <a:latin typeface="+mj-lt"/>
                <a:ea typeface="+mn-ea"/>
                <a:cs typeface="+mn-cs"/>
              </a:defRPr>
            </a:lvl1pPr>
          </a:lstStyle>
          <a:p>
            <a:pPr marL="0" lvl="0" algn="l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tittelstil i malen</a:t>
            </a:r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54AD5E24-6241-E249-825D-7358AC3A26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200" y="6443664"/>
            <a:ext cx="5418667" cy="261937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100" dirty="0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  <a:endParaRPr lang="nb-NO" noProof="0"/>
          </a:p>
        </p:txBody>
      </p:sp>
      <p:sp>
        <p:nvSpPr>
          <p:cNvPr id="40" name="Plassholder for tekst 39">
            <a:extLst>
              <a:ext uri="{FF2B5EF4-FFF2-40B4-BE49-F238E27FC236}">
                <a16:creationId xmlns:a16="http://schemas.microsoft.com/office/drawing/2014/main" id="{AD48FD26-8883-6644-B0FA-A6B92A90D7E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80485" y="1660005"/>
            <a:ext cx="4413249" cy="381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 rtl="0"/>
            <a:r>
              <a:rPr lang="nb-NO"/>
              <a:t>Klikk for å redigere tekststiler i malen</a:t>
            </a:r>
          </a:p>
        </p:txBody>
      </p: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C15D7372-204D-244C-AE20-13C0C616913D}"/>
              </a:ext>
            </a:extLst>
          </p:cNvPr>
          <p:cNvGrpSpPr/>
          <p:nvPr userDrawn="1"/>
        </p:nvGrpSpPr>
        <p:grpSpPr>
          <a:xfrm>
            <a:off x="5486400" y="1899057"/>
            <a:ext cx="4005302" cy="3878149"/>
            <a:chOff x="2133600" y="914400"/>
            <a:chExt cx="4800600" cy="4648200"/>
          </a:xfrm>
        </p:grpSpPr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id="{08F3A33D-4427-F740-882A-2287D2C2E03A}"/>
                </a:ext>
              </a:extLst>
            </p:cNvPr>
            <p:cNvSpPr/>
            <p:nvPr/>
          </p:nvSpPr>
          <p:spPr bwMode="auto">
            <a:xfrm>
              <a:off x="3733800" y="1600200"/>
              <a:ext cx="2133600" cy="2133600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400" noProof="0">
                <a:latin typeface="+mn-lt"/>
              </a:endParaRPr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5E152306-EB00-E241-B70A-4AA581A8850A}"/>
                </a:ext>
              </a:extLst>
            </p:cNvPr>
            <p:cNvSpPr/>
            <p:nvPr/>
          </p:nvSpPr>
          <p:spPr bwMode="auto">
            <a:xfrm>
              <a:off x="4800600" y="3276600"/>
              <a:ext cx="2133600" cy="2133600"/>
            </a:xfrm>
            <a:prstGeom prst="ellipse">
              <a:avLst/>
            </a:prstGeom>
            <a:solidFill>
              <a:schemeClr val="accent5"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400" noProof="0">
                <a:latin typeface="+mn-lt"/>
              </a:endParaRPr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4D8D2E04-E788-5143-9B3F-2AA643E73F3D}"/>
                </a:ext>
              </a:extLst>
            </p:cNvPr>
            <p:cNvSpPr/>
            <p:nvPr/>
          </p:nvSpPr>
          <p:spPr bwMode="auto">
            <a:xfrm>
              <a:off x="2514600" y="1676400"/>
              <a:ext cx="1371600" cy="1371600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 noProof="0">
                <a:latin typeface="+mn-lt"/>
              </a:endParaRPr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id="{DB0F0F10-D7D8-1640-9A0C-9565AAB0FEFE}"/>
                </a:ext>
              </a:extLst>
            </p:cNvPr>
            <p:cNvSpPr/>
            <p:nvPr/>
          </p:nvSpPr>
          <p:spPr bwMode="auto">
            <a:xfrm>
              <a:off x="2133600" y="2971800"/>
              <a:ext cx="1066800" cy="1066800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400" noProof="0">
                <a:latin typeface="+mn-lt"/>
              </a:endParaRPr>
            </a:p>
          </p:txBody>
        </p:sp>
        <p:sp>
          <p:nvSpPr>
            <p:cNvPr id="46" name="Ellipse 45">
              <a:extLst>
                <a:ext uri="{FF2B5EF4-FFF2-40B4-BE49-F238E27FC236}">
                  <a16:creationId xmlns:a16="http://schemas.microsoft.com/office/drawing/2014/main" id="{CE101BB6-2D44-AE47-B636-34B1D3A0968C}"/>
                </a:ext>
              </a:extLst>
            </p:cNvPr>
            <p:cNvSpPr/>
            <p:nvPr/>
          </p:nvSpPr>
          <p:spPr bwMode="auto">
            <a:xfrm>
              <a:off x="5562600" y="1905000"/>
              <a:ext cx="1066800" cy="1066800"/>
            </a:xfrm>
            <a:prstGeom prst="ellipse">
              <a:avLst/>
            </a:prstGeom>
            <a:solidFill>
              <a:schemeClr val="accent4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400" noProof="0">
                <a:latin typeface="+mn-lt"/>
              </a:endParaRP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F37AEB84-A496-5C4C-B198-2DC87E4C7369}"/>
                </a:ext>
              </a:extLst>
            </p:cNvPr>
            <p:cNvSpPr/>
            <p:nvPr/>
          </p:nvSpPr>
          <p:spPr bwMode="auto">
            <a:xfrm>
              <a:off x="3733800" y="914400"/>
              <a:ext cx="1066800" cy="1066800"/>
            </a:xfrm>
            <a:prstGeom prst="ellipse">
              <a:avLst/>
            </a:prstGeom>
            <a:solidFill>
              <a:schemeClr val="accent6">
                <a:alpha val="3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400" noProof="0">
                <a:latin typeface="+mn-lt"/>
              </a:endParaRPr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67DF15DD-D0E7-5B4B-A4A4-9AFEE1F0D51D}"/>
                </a:ext>
              </a:extLst>
            </p:cNvPr>
            <p:cNvSpPr/>
            <p:nvPr/>
          </p:nvSpPr>
          <p:spPr bwMode="auto">
            <a:xfrm>
              <a:off x="2209800" y="3429000"/>
              <a:ext cx="2133600" cy="2133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b-NO" sz="2400" noProof="0">
                <a:latin typeface="+mn-lt"/>
              </a:endParaRPr>
            </a:p>
          </p:txBody>
        </p:sp>
      </p:grpSp>
      <p:cxnSp>
        <p:nvCxnSpPr>
          <p:cNvPr id="49" name="Vinkel-kobling 48">
            <a:extLst>
              <a:ext uri="{FF2B5EF4-FFF2-40B4-BE49-F238E27FC236}">
                <a16:creationId xmlns:a16="http://schemas.microsoft.com/office/drawing/2014/main" id="{D86FCA9C-66CC-E04D-B6F2-A3086978BEC9}"/>
              </a:ext>
            </a:extLst>
          </p:cNvPr>
          <p:cNvCxnSpPr/>
          <p:nvPr userDrawn="1"/>
        </p:nvCxnSpPr>
        <p:spPr bwMode="auto">
          <a:xfrm rot="5400000" flipH="1" flipV="1">
            <a:off x="6432407" y="3270702"/>
            <a:ext cx="34669" cy="1418071"/>
          </a:xfrm>
          <a:prstGeom prst="bentConnector4">
            <a:avLst>
              <a:gd name="adj1" fmla="val -659379"/>
              <a:gd name="adj2" fmla="val 74658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Vinkel-kobling 49">
            <a:extLst>
              <a:ext uri="{FF2B5EF4-FFF2-40B4-BE49-F238E27FC236}">
                <a16:creationId xmlns:a16="http://schemas.microsoft.com/office/drawing/2014/main" id="{35AA603F-C4F2-4C46-A0E1-A150163FDCFF}"/>
              </a:ext>
            </a:extLst>
          </p:cNvPr>
          <p:cNvCxnSpPr/>
          <p:nvPr userDrawn="1"/>
        </p:nvCxnSpPr>
        <p:spPr bwMode="auto">
          <a:xfrm rot="16200000" flipH="1">
            <a:off x="6076285" y="3200585"/>
            <a:ext cx="1605231" cy="528002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Vinkel-kobling 50">
            <a:extLst>
              <a:ext uri="{FF2B5EF4-FFF2-40B4-BE49-F238E27FC236}">
                <a16:creationId xmlns:a16="http://schemas.microsoft.com/office/drawing/2014/main" id="{CC21B4BC-9DB1-FB4C-9C05-89636F8E01B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966653" y="4823563"/>
            <a:ext cx="1398677" cy="38145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Vinkel-kobling 51">
            <a:extLst>
              <a:ext uri="{FF2B5EF4-FFF2-40B4-BE49-F238E27FC236}">
                <a16:creationId xmlns:a16="http://schemas.microsoft.com/office/drawing/2014/main" id="{1B3094BA-AA5F-CA4F-AEC9-1BBAAE31A0AB}"/>
              </a:ext>
            </a:extLst>
          </p:cNvPr>
          <p:cNvCxnSpPr/>
          <p:nvPr userDrawn="1"/>
        </p:nvCxnSpPr>
        <p:spPr bwMode="auto">
          <a:xfrm rot="5400000">
            <a:off x="7494905" y="3145195"/>
            <a:ext cx="1271526" cy="826491"/>
          </a:xfrm>
          <a:prstGeom prst="bentConnector3">
            <a:avLst>
              <a:gd name="adj1" fmla="val 20627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Vinkel-kobling 52">
            <a:extLst>
              <a:ext uri="{FF2B5EF4-FFF2-40B4-BE49-F238E27FC236}">
                <a16:creationId xmlns:a16="http://schemas.microsoft.com/office/drawing/2014/main" id="{9C580634-6DD3-EE42-8DAC-5CE0F95E8234}"/>
              </a:ext>
            </a:extLst>
          </p:cNvPr>
          <p:cNvCxnSpPr/>
          <p:nvPr userDrawn="1"/>
        </p:nvCxnSpPr>
        <p:spPr bwMode="auto">
          <a:xfrm rot="10800000" flipV="1">
            <a:off x="7768375" y="3488462"/>
            <a:ext cx="896836" cy="321538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Vinkel-kobling 53">
            <a:extLst>
              <a:ext uri="{FF2B5EF4-FFF2-40B4-BE49-F238E27FC236}">
                <a16:creationId xmlns:a16="http://schemas.microsoft.com/office/drawing/2014/main" id="{E8DB08B6-890C-F84C-8BE1-1E2B14E38BD2}"/>
              </a:ext>
            </a:extLst>
          </p:cNvPr>
          <p:cNvCxnSpPr/>
          <p:nvPr userDrawn="1"/>
        </p:nvCxnSpPr>
        <p:spPr bwMode="auto">
          <a:xfrm rot="10800000">
            <a:off x="7701598" y="4505681"/>
            <a:ext cx="1335101" cy="508610"/>
          </a:xfrm>
          <a:prstGeom prst="bentConnector3">
            <a:avLst>
              <a:gd name="adj1" fmla="val 25724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Vinkel-kobling 54">
            <a:extLst>
              <a:ext uri="{FF2B5EF4-FFF2-40B4-BE49-F238E27FC236}">
                <a16:creationId xmlns:a16="http://schemas.microsoft.com/office/drawing/2014/main" id="{5E93BED7-1092-3F44-B6D8-149F86101CC4}"/>
              </a:ext>
            </a:extLst>
          </p:cNvPr>
          <p:cNvCxnSpPr/>
          <p:nvPr userDrawn="1"/>
        </p:nvCxnSpPr>
        <p:spPr bwMode="auto">
          <a:xfrm rot="5400000">
            <a:off x="6367419" y="2781536"/>
            <a:ext cx="2441754" cy="234836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52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6" name="Gruppe 55">
            <a:extLst>
              <a:ext uri="{FF2B5EF4-FFF2-40B4-BE49-F238E27FC236}">
                <a16:creationId xmlns:a16="http://schemas.microsoft.com/office/drawing/2014/main" id="{AD84D262-02D3-1044-8D93-A83A3F0ECFB4}"/>
              </a:ext>
            </a:extLst>
          </p:cNvPr>
          <p:cNvGrpSpPr/>
          <p:nvPr userDrawn="1"/>
        </p:nvGrpSpPr>
        <p:grpSpPr>
          <a:xfrm>
            <a:off x="6673156" y="4112406"/>
            <a:ext cx="1716558" cy="2745594"/>
            <a:chOff x="2435225" y="22552"/>
            <a:chExt cx="4273550" cy="6835448"/>
          </a:xfrm>
          <a:solidFill>
            <a:schemeClr val="tx1"/>
          </a:solidFill>
        </p:grpSpPr>
        <p:sp>
          <p:nvSpPr>
            <p:cNvPr id="57" name="Frihåndsform 5">
              <a:extLst>
                <a:ext uri="{FF2B5EF4-FFF2-40B4-BE49-F238E27FC236}">
                  <a16:creationId xmlns:a16="http://schemas.microsoft.com/office/drawing/2014/main" id="{CFB55F6E-96AE-224F-81AC-D94D4F08A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126" y="22552"/>
              <a:ext cx="2317751" cy="634999"/>
            </a:xfrm>
            <a:custGeom>
              <a:avLst/>
              <a:gdLst>
                <a:gd name="T0" fmla="*/ 1460 w 1460"/>
                <a:gd name="T1" fmla="*/ 57 h 400"/>
                <a:gd name="T2" fmla="*/ 1460 w 1460"/>
                <a:gd name="T3" fmla="*/ 57 h 400"/>
                <a:gd name="T4" fmla="*/ 1458 w 1460"/>
                <a:gd name="T5" fmla="*/ 45 h 400"/>
                <a:gd name="T6" fmla="*/ 1454 w 1460"/>
                <a:gd name="T7" fmla="*/ 35 h 400"/>
                <a:gd name="T8" fmla="*/ 1449 w 1460"/>
                <a:gd name="T9" fmla="*/ 24 h 400"/>
                <a:gd name="T10" fmla="*/ 1443 w 1460"/>
                <a:gd name="T11" fmla="*/ 17 h 400"/>
                <a:gd name="T12" fmla="*/ 1434 w 1460"/>
                <a:gd name="T13" fmla="*/ 9 h 400"/>
                <a:gd name="T14" fmla="*/ 1424 w 1460"/>
                <a:gd name="T15" fmla="*/ 4 h 400"/>
                <a:gd name="T16" fmla="*/ 1413 w 1460"/>
                <a:gd name="T17" fmla="*/ 0 h 400"/>
                <a:gd name="T18" fmla="*/ 1402 w 1460"/>
                <a:gd name="T19" fmla="*/ 0 h 400"/>
                <a:gd name="T20" fmla="*/ 58 w 1460"/>
                <a:gd name="T21" fmla="*/ 0 h 400"/>
                <a:gd name="T22" fmla="*/ 58 w 1460"/>
                <a:gd name="T23" fmla="*/ 0 h 400"/>
                <a:gd name="T24" fmla="*/ 47 w 1460"/>
                <a:gd name="T25" fmla="*/ 0 h 400"/>
                <a:gd name="T26" fmla="*/ 35 w 1460"/>
                <a:gd name="T27" fmla="*/ 4 h 400"/>
                <a:gd name="T28" fmla="*/ 26 w 1460"/>
                <a:gd name="T29" fmla="*/ 9 h 400"/>
                <a:gd name="T30" fmla="*/ 17 w 1460"/>
                <a:gd name="T31" fmla="*/ 17 h 400"/>
                <a:gd name="T32" fmla="*/ 11 w 1460"/>
                <a:gd name="T33" fmla="*/ 24 h 400"/>
                <a:gd name="T34" fmla="*/ 4 w 1460"/>
                <a:gd name="T35" fmla="*/ 35 h 400"/>
                <a:gd name="T36" fmla="*/ 2 w 1460"/>
                <a:gd name="T37" fmla="*/ 45 h 400"/>
                <a:gd name="T38" fmla="*/ 0 w 1460"/>
                <a:gd name="T39" fmla="*/ 57 h 400"/>
                <a:gd name="T40" fmla="*/ 0 w 1460"/>
                <a:gd name="T41" fmla="*/ 400 h 400"/>
                <a:gd name="T42" fmla="*/ 1460 w 1460"/>
                <a:gd name="T43" fmla="*/ 400 h 400"/>
                <a:gd name="T44" fmla="*/ 1460 w 1460"/>
                <a:gd name="T45" fmla="*/ 57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60" h="400">
                  <a:moveTo>
                    <a:pt x="1460" y="57"/>
                  </a:moveTo>
                  <a:lnTo>
                    <a:pt x="1460" y="57"/>
                  </a:lnTo>
                  <a:lnTo>
                    <a:pt x="1458" y="45"/>
                  </a:lnTo>
                  <a:lnTo>
                    <a:pt x="1454" y="35"/>
                  </a:lnTo>
                  <a:lnTo>
                    <a:pt x="1449" y="24"/>
                  </a:lnTo>
                  <a:lnTo>
                    <a:pt x="1443" y="17"/>
                  </a:lnTo>
                  <a:lnTo>
                    <a:pt x="1434" y="9"/>
                  </a:lnTo>
                  <a:lnTo>
                    <a:pt x="1424" y="4"/>
                  </a:lnTo>
                  <a:lnTo>
                    <a:pt x="1413" y="0"/>
                  </a:lnTo>
                  <a:lnTo>
                    <a:pt x="1402" y="0"/>
                  </a:lnTo>
                  <a:lnTo>
                    <a:pt x="58" y="0"/>
                  </a:lnTo>
                  <a:lnTo>
                    <a:pt x="58" y="0"/>
                  </a:lnTo>
                  <a:lnTo>
                    <a:pt x="47" y="0"/>
                  </a:lnTo>
                  <a:lnTo>
                    <a:pt x="35" y="4"/>
                  </a:lnTo>
                  <a:lnTo>
                    <a:pt x="26" y="9"/>
                  </a:lnTo>
                  <a:lnTo>
                    <a:pt x="17" y="17"/>
                  </a:lnTo>
                  <a:lnTo>
                    <a:pt x="11" y="24"/>
                  </a:lnTo>
                  <a:lnTo>
                    <a:pt x="4" y="35"/>
                  </a:lnTo>
                  <a:lnTo>
                    <a:pt x="2" y="45"/>
                  </a:lnTo>
                  <a:lnTo>
                    <a:pt x="0" y="57"/>
                  </a:lnTo>
                  <a:lnTo>
                    <a:pt x="0" y="400"/>
                  </a:lnTo>
                  <a:lnTo>
                    <a:pt x="1460" y="400"/>
                  </a:lnTo>
                  <a:lnTo>
                    <a:pt x="146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mv="urn:schemas-microsoft-com:mac:vml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 noProof="0">
                <a:latin typeface="+mn-lt"/>
              </a:endParaRPr>
            </a:p>
          </p:txBody>
        </p:sp>
        <p:sp>
          <p:nvSpPr>
            <p:cNvPr id="58" name="Frihåndsform 6">
              <a:extLst>
                <a:ext uri="{FF2B5EF4-FFF2-40B4-BE49-F238E27FC236}">
                  <a16:creationId xmlns:a16="http://schemas.microsoft.com/office/drawing/2014/main" id="{B690F8CB-3C73-AC4D-8E2B-AF4B8424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5225" y="5880100"/>
              <a:ext cx="4273550" cy="977900"/>
            </a:xfrm>
            <a:custGeom>
              <a:avLst/>
              <a:gdLst>
                <a:gd name="T0" fmla="*/ 2076 w 2692"/>
                <a:gd name="T1" fmla="*/ 4 h 616"/>
                <a:gd name="T2" fmla="*/ 616 w 2692"/>
                <a:gd name="T3" fmla="*/ 0 h 616"/>
                <a:gd name="T4" fmla="*/ 615 w 2692"/>
                <a:gd name="T5" fmla="*/ 32 h 616"/>
                <a:gd name="T6" fmla="*/ 609 w 2692"/>
                <a:gd name="T7" fmla="*/ 94 h 616"/>
                <a:gd name="T8" fmla="*/ 597 w 2692"/>
                <a:gd name="T9" fmla="*/ 154 h 616"/>
                <a:gd name="T10" fmla="*/ 579 w 2692"/>
                <a:gd name="T11" fmla="*/ 212 h 616"/>
                <a:gd name="T12" fmla="*/ 556 w 2692"/>
                <a:gd name="T13" fmla="*/ 267 h 616"/>
                <a:gd name="T14" fmla="*/ 526 w 2692"/>
                <a:gd name="T15" fmla="*/ 320 h 616"/>
                <a:gd name="T16" fmla="*/ 494 w 2692"/>
                <a:gd name="T17" fmla="*/ 369 h 616"/>
                <a:gd name="T18" fmla="*/ 456 w 2692"/>
                <a:gd name="T19" fmla="*/ 414 h 616"/>
                <a:gd name="T20" fmla="*/ 414 w 2692"/>
                <a:gd name="T21" fmla="*/ 456 h 616"/>
                <a:gd name="T22" fmla="*/ 368 w 2692"/>
                <a:gd name="T23" fmla="*/ 494 h 616"/>
                <a:gd name="T24" fmla="*/ 319 w 2692"/>
                <a:gd name="T25" fmla="*/ 527 h 616"/>
                <a:gd name="T26" fmla="*/ 266 w 2692"/>
                <a:gd name="T27" fmla="*/ 556 h 616"/>
                <a:gd name="T28" fmla="*/ 211 w 2692"/>
                <a:gd name="T29" fmla="*/ 579 h 616"/>
                <a:gd name="T30" fmla="*/ 153 w 2692"/>
                <a:gd name="T31" fmla="*/ 597 h 616"/>
                <a:gd name="T32" fmla="*/ 94 w 2692"/>
                <a:gd name="T33" fmla="*/ 610 h 616"/>
                <a:gd name="T34" fmla="*/ 31 w 2692"/>
                <a:gd name="T35" fmla="*/ 616 h 616"/>
                <a:gd name="T36" fmla="*/ 2692 w 2692"/>
                <a:gd name="T37" fmla="*/ 616 h 616"/>
                <a:gd name="T38" fmla="*/ 2660 w 2692"/>
                <a:gd name="T39" fmla="*/ 616 h 616"/>
                <a:gd name="T40" fmla="*/ 2598 w 2692"/>
                <a:gd name="T41" fmla="*/ 610 h 616"/>
                <a:gd name="T42" fmla="*/ 2538 w 2692"/>
                <a:gd name="T43" fmla="*/ 597 h 616"/>
                <a:gd name="T44" fmla="*/ 2480 w 2692"/>
                <a:gd name="T45" fmla="*/ 579 h 616"/>
                <a:gd name="T46" fmla="*/ 2424 w 2692"/>
                <a:gd name="T47" fmla="*/ 556 h 616"/>
                <a:gd name="T48" fmla="*/ 2372 w 2692"/>
                <a:gd name="T49" fmla="*/ 527 h 616"/>
                <a:gd name="T50" fmla="*/ 2323 w 2692"/>
                <a:gd name="T51" fmla="*/ 494 h 616"/>
                <a:gd name="T52" fmla="*/ 2278 w 2692"/>
                <a:gd name="T53" fmla="*/ 456 h 616"/>
                <a:gd name="T54" fmla="*/ 2235 w 2692"/>
                <a:gd name="T55" fmla="*/ 414 h 616"/>
                <a:gd name="T56" fmla="*/ 2198 w 2692"/>
                <a:gd name="T57" fmla="*/ 369 h 616"/>
                <a:gd name="T58" fmla="*/ 2164 w 2692"/>
                <a:gd name="T59" fmla="*/ 320 h 616"/>
                <a:gd name="T60" fmla="*/ 2136 w 2692"/>
                <a:gd name="T61" fmla="*/ 267 h 616"/>
                <a:gd name="T62" fmla="*/ 2113 w 2692"/>
                <a:gd name="T63" fmla="*/ 212 h 616"/>
                <a:gd name="T64" fmla="*/ 2095 w 2692"/>
                <a:gd name="T65" fmla="*/ 154 h 616"/>
                <a:gd name="T66" fmla="*/ 2082 w 2692"/>
                <a:gd name="T67" fmla="*/ 94 h 616"/>
                <a:gd name="T68" fmla="*/ 2076 w 2692"/>
                <a:gd name="T69" fmla="*/ 32 h 616"/>
                <a:gd name="T70" fmla="*/ 2076 w 2692"/>
                <a:gd name="T71" fmla="*/ 0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92" h="616">
                  <a:moveTo>
                    <a:pt x="2076" y="0"/>
                  </a:moveTo>
                  <a:lnTo>
                    <a:pt x="2076" y="4"/>
                  </a:lnTo>
                  <a:lnTo>
                    <a:pt x="616" y="4"/>
                  </a:lnTo>
                  <a:lnTo>
                    <a:pt x="616" y="0"/>
                  </a:lnTo>
                  <a:lnTo>
                    <a:pt x="616" y="0"/>
                  </a:lnTo>
                  <a:lnTo>
                    <a:pt x="615" y="32"/>
                  </a:lnTo>
                  <a:lnTo>
                    <a:pt x="613" y="63"/>
                  </a:lnTo>
                  <a:lnTo>
                    <a:pt x="609" y="94"/>
                  </a:lnTo>
                  <a:lnTo>
                    <a:pt x="604" y="125"/>
                  </a:lnTo>
                  <a:lnTo>
                    <a:pt x="597" y="154"/>
                  </a:lnTo>
                  <a:lnTo>
                    <a:pt x="588" y="184"/>
                  </a:lnTo>
                  <a:lnTo>
                    <a:pt x="579" y="212"/>
                  </a:lnTo>
                  <a:lnTo>
                    <a:pt x="567" y="240"/>
                  </a:lnTo>
                  <a:lnTo>
                    <a:pt x="556" y="267"/>
                  </a:lnTo>
                  <a:lnTo>
                    <a:pt x="542" y="294"/>
                  </a:lnTo>
                  <a:lnTo>
                    <a:pt x="526" y="320"/>
                  </a:lnTo>
                  <a:lnTo>
                    <a:pt x="511" y="345"/>
                  </a:lnTo>
                  <a:lnTo>
                    <a:pt x="494" y="369"/>
                  </a:lnTo>
                  <a:lnTo>
                    <a:pt x="475" y="392"/>
                  </a:lnTo>
                  <a:lnTo>
                    <a:pt x="456" y="414"/>
                  </a:lnTo>
                  <a:lnTo>
                    <a:pt x="435" y="436"/>
                  </a:lnTo>
                  <a:lnTo>
                    <a:pt x="414" y="456"/>
                  </a:lnTo>
                  <a:lnTo>
                    <a:pt x="391" y="476"/>
                  </a:lnTo>
                  <a:lnTo>
                    <a:pt x="368" y="494"/>
                  </a:lnTo>
                  <a:lnTo>
                    <a:pt x="345" y="512"/>
                  </a:lnTo>
                  <a:lnTo>
                    <a:pt x="319" y="527"/>
                  </a:lnTo>
                  <a:lnTo>
                    <a:pt x="293" y="543"/>
                  </a:lnTo>
                  <a:lnTo>
                    <a:pt x="266" y="556"/>
                  </a:lnTo>
                  <a:lnTo>
                    <a:pt x="239" y="568"/>
                  </a:lnTo>
                  <a:lnTo>
                    <a:pt x="211" y="579"/>
                  </a:lnTo>
                  <a:lnTo>
                    <a:pt x="183" y="589"/>
                  </a:lnTo>
                  <a:lnTo>
                    <a:pt x="153" y="597"/>
                  </a:lnTo>
                  <a:lnTo>
                    <a:pt x="124" y="604"/>
                  </a:lnTo>
                  <a:lnTo>
                    <a:pt x="94" y="610"/>
                  </a:lnTo>
                  <a:lnTo>
                    <a:pt x="63" y="613"/>
                  </a:lnTo>
                  <a:lnTo>
                    <a:pt x="31" y="616"/>
                  </a:lnTo>
                  <a:lnTo>
                    <a:pt x="0" y="616"/>
                  </a:lnTo>
                  <a:lnTo>
                    <a:pt x="2692" y="616"/>
                  </a:lnTo>
                  <a:lnTo>
                    <a:pt x="2692" y="616"/>
                  </a:lnTo>
                  <a:lnTo>
                    <a:pt x="2660" y="616"/>
                  </a:lnTo>
                  <a:lnTo>
                    <a:pt x="2629" y="613"/>
                  </a:lnTo>
                  <a:lnTo>
                    <a:pt x="2598" y="610"/>
                  </a:lnTo>
                  <a:lnTo>
                    <a:pt x="2567" y="604"/>
                  </a:lnTo>
                  <a:lnTo>
                    <a:pt x="2538" y="597"/>
                  </a:lnTo>
                  <a:lnTo>
                    <a:pt x="2508" y="589"/>
                  </a:lnTo>
                  <a:lnTo>
                    <a:pt x="2480" y="579"/>
                  </a:lnTo>
                  <a:lnTo>
                    <a:pt x="2451" y="568"/>
                  </a:lnTo>
                  <a:lnTo>
                    <a:pt x="2424" y="556"/>
                  </a:lnTo>
                  <a:lnTo>
                    <a:pt x="2399" y="543"/>
                  </a:lnTo>
                  <a:lnTo>
                    <a:pt x="2372" y="527"/>
                  </a:lnTo>
                  <a:lnTo>
                    <a:pt x="2347" y="512"/>
                  </a:lnTo>
                  <a:lnTo>
                    <a:pt x="2323" y="494"/>
                  </a:lnTo>
                  <a:lnTo>
                    <a:pt x="2300" y="476"/>
                  </a:lnTo>
                  <a:lnTo>
                    <a:pt x="2278" y="456"/>
                  </a:lnTo>
                  <a:lnTo>
                    <a:pt x="2256" y="436"/>
                  </a:lnTo>
                  <a:lnTo>
                    <a:pt x="2235" y="414"/>
                  </a:lnTo>
                  <a:lnTo>
                    <a:pt x="2216" y="392"/>
                  </a:lnTo>
                  <a:lnTo>
                    <a:pt x="2198" y="369"/>
                  </a:lnTo>
                  <a:lnTo>
                    <a:pt x="2181" y="345"/>
                  </a:lnTo>
                  <a:lnTo>
                    <a:pt x="2164" y="320"/>
                  </a:lnTo>
                  <a:lnTo>
                    <a:pt x="2150" y="294"/>
                  </a:lnTo>
                  <a:lnTo>
                    <a:pt x="2136" y="267"/>
                  </a:lnTo>
                  <a:lnTo>
                    <a:pt x="2123" y="240"/>
                  </a:lnTo>
                  <a:lnTo>
                    <a:pt x="2113" y="212"/>
                  </a:lnTo>
                  <a:lnTo>
                    <a:pt x="2103" y="184"/>
                  </a:lnTo>
                  <a:lnTo>
                    <a:pt x="2095" y="154"/>
                  </a:lnTo>
                  <a:lnTo>
                    <a:pt x="2088" y="125"/>
                  </a:lnTo>
                  <a:lnTo>
                    <a:pt x="2082" y="94"/>
                  </a:lnTo>
                  <a:lnTo>
                    <a:pt x="2078" y="63"/>
                  </a:lnTo>
                  <a:lnTo>
                    <a:pt x="2076" y="32"/>
                  </a:lnTo>
                  <a:lnTo>
                    <a:pt x="2076" y="0"/>
                  </a:lnTo>
                  <a:lnTo>
                    <a:pt x="207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mv="urn:schemas-microsoft-com:mac:vml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 noProof="0">
                <a:latin typeface="+mn-lt"/>
              </a:endParaRPr>
            </a:p>
          </p:txBody>
        </p:sp>
        <p:sp>
          <p:nvSpPr>
            <p:cNvPr id="59" name="Rektangel 7">
              <a:extLst>
                <a:ext uri="{FF2B5EF4-FFF2-40B4-BE49-F238E27FC236}">
                  <a16:creationId xmlns:a16="http://schemas.microsoft.com/office/drawing/2014/main" id="{4C3A2CA9-C71F-AD43-9756-904374EFC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3126" y="646276"/>
              <a:ext cx="2317751" cy="525145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mv="urn:schemas-microsoft-com:mac:vml" xmlns:mc="http://schemas.openxmlformats.org/markup-compatibility/2006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nb-NO" noProof="0">
                <a:latin typeface="+mn-lt"/>
              </a:endParaRPr>
            </a:p>
          </p:txBody>
        </p:sp>
      </p:grpSp>
      <p:sp>
        <p:nvSpPr>
          <p:cNvPr id="60" name="Ellipse 59">
            <a:extLst>
              <a:ext uri="{FF2B5EF4-FFF2-40B4-BE49-F238E27FC236}">
                <a16:creationId xmlns:a16="http://schemas.microsoft.com/office/drawing/2014/main" id="{5487250A-E54A-2C43-AD9C-AD66A266D97E}"/>
              </a:ext>
            </a:extLst>
          </p:cNvPr>
          <p:cNvSpPr/>
          <p:nvPr userDrawn="1"/>
        </p:nvSpPr>
        <p:spPr bwMode="auto">
          <a:xfrm>
            <a:off x="4567976" y="4163924"/>
            <a:ext cx="1398677" cy="1398677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000" noProof="0">
              <a:latin typeface="+mn-lt"/>
            </a:endParaRPr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817ACE2F-6065-9749-80C4-B354D9808D0C}"/>
              </a:ext>
            </a:extLst>
          </p:cNvPr>
          <p:cNvSpPr/>
          <p:nvPr userDrawn="1"/>
        </p:nvSpPr>
        <p:spPr bwMode="auto">
          <a:xfrm>
            <a:off x="5041368" y="2598395"/>
            <a:ext cx="1398677" cy="1398677"/>
          </a:xfrm>
          <a:prstGeom prst="ellipse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b-NO" sz="2000" noProof="0">
              <a:latin typeface="+mn-lt"/>
            </a:endParaRPr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A4FCCCF-FDB1-1A42-852B-BC84435F4D69}"/>
              </a:ext>
            </a:extLst>
          </p:cNvPr>
          <p:cNvSpPr/>
          <p:nvPr userDrawn="1"/>
        </p:nvSpPr>
        <p:spPr bwMode="auto">
          <a:xfrm>
            <a:off x="8665212" y="2789124"/>
            <a:ext cx="1398677" cy="1398677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b-NO" sz="2000" noProof="0">
              <a:latin typeface="+mn-lt"/>
            </a:endParaRPr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29CAB780-98D6-FE4E-AAE2-F4E31D2DBC56}"/>
              </a:ext>
            </a:extLst>
          </p:cNvPr>
          <p:cNvSpPr/>
          <p:nvPr userDrawn="1"/>
        </p:nvSpPr>
        <p:spPr bwMode="auto">
          <a:xfrm>
            <a:off x="9036699" y="4314954"/>
            <a:ext cx="1398677" cy="1398677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b-NO" sz="2000" noProof="0">
              <a:latin typeface="+mn-lt"/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819CDF1E-1C86-FA4B-ABCE-DA00BA7A2A86}"/>
              </a:ext>
            </a:extLst>
          </p:cNvPr>
          <p:cNvSpPr/>
          <p:nvPr userDrawn="1"/>
        </p:nvSpPr>
        <p:spPr bwMode="auto">
          <a:xfrm>
            <a:off x="5915560" y="1263295"/>
            <a:ext cx="1398677" cy="1398677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b-NO" sz="2000" noProof="0">
              <a:latin typeface="+mn-lt"/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0F362301-81AC-1749-8A81-29BA42D903AA}"/>
              </a:ext>
            </a:extLst>
          </p:cNvPr>
          <p:cNvSpPr/>
          <p:nvPr userDrawn="1"/>
        </p:nvSpPr>
        <p:spPr bwMode="auto">
          <a:xfrm>
            <a:off x="7844576" y="1524001"/>
            <a:ext cx="1398677" cy="1398677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b-NO" sz="2000" noProof="0">
              <a:latin typeface="+mn-lt"/>
            </a:endParaRPr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CC61450C-EA2E-6B4F-844E-B306BBD10FF7}"/>
              </a:ext>
            </a:extLst>
          </p:cNvPr>
          <p:cNvSpPr/>
          <p:nvPr userDrawn="1"/>
        </p:nvSpPr>
        <p:spPr bwMode="auto">
          <a:xfrm>
            <a:off x="7006376" y="279401"/>
            <a:ext cx="1398677" cy="1398677"/>
          </a:xfrm>
          <a:prstGeom prst="ellipse">
            <a:avLst/>
          </a:prstGeom>
          <a:solidFill>
            <a:srgbClr val="C9E34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nb-NO" sz="2000" noProof="0">
              <a:latin typeface="+mn-lt"/>
            </a:endParaRPr>
          </a:p>
        </p:txBody>
      </p:sp>
      <p:sp>
        <p:nvSpPr>
          <p:cNvPr id="17" name="Plassholder for tekst 16">
            <a:extLst>
              <a:ext uri="{FF2B5EF4-FFF2-40B4-BE49-F238E27FC236}">
                <a16:creationId xmlns:a16="http://schemas.microsoft.com/office/drawing/2014/main" id="{61ADC0EC-6490-1840-A8F8-59B4145953B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3533" y="4626858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23" name="Plassholder for tekst 16">
            <a:extLst>
              <a:ext uri="{FF2B5EF4-FFF2-40B4-BE49-F238E27FC236}">
                <a16:creationId xmlns:a16="http://schemas.microsoft.com/office/drawing/2014/main" id="{FCC847DA-25EA-4F4B-9A7E-F7D8C0F229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20733" y="3098633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25" name="Plassholder for tekst 16">
            <a:extLst>
              <a:ext uri="{FF2B5EF4-FFF2-40B4-BE49-F238E27FC236}">
                <a16:creationId xmlns:a16="http://schemas.microsoft.com/office/drawing/2014/main" id="{2509A5AD-1983-DF46-B2BC-24351BB75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8933" y="1813893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27" name="Plassholder for tekst 16">
            <a:extLst>
              <a:ext uri="{FF2B5EF4-FFF2-40B4-BE49-F238E27FC236}">
                <a16:creationId xmlns:a16="http://schemas.microsoft.com/office/drawing/2014/main" id="{B99E3DC2-D51A-3A46-AF04-BCA8C8816B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34200" y="730478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29" name="Plassholder for tekst 16">
            <a:extLst>
              <a:ext uri="{FF2B5EF4-FFF2-40B4-BE49-F238E27FC236}">
                <a16:creationId xmlns:a16="http://schemas.microsoft.com/office/drawing/2014/main" id="{DEB6100F-A88E-4044-AABA-AADE6C5110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40133" y="2036058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31" name="Plassholder for tekst 16">
            <a:extLst>
              <a:ext uri="{FF2B5EF4-FFF2-40B4-BE49-F238E27FC236}">
                <a16:creationId xmlns:a16="http://schemas.microsoft.com/office/drawing/2014/main" id="{5DC2E5E4-0F5B-4C40-9A9C-EA67D97C2D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10600" y="3331458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33" name="Plassholder for tekst 16">
            <a:extLst>
              <a:ext uri="{FF2B5EF4-FFF2-40B4-BE49-F238E27FC236}">
                <a16:creationId xmlns:a16="http://schemas.microsoft.com/office/drawing/2014/main" id="{B0D479E3-D54D-E347-92A4-6121706B50F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983133" y="4779258"/>
            <a:ext cx="1456267" cy="738664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1400" dirty="0" smtClean="0">
                <a:latin typeface="+mn-lt"/>
              </a:defRPr>
            </a:lvl1pPr>
          </a:lstStyle>
          <a:p>
            <a:pPr marL="0" lvl="0" algn="ctr" rtl="0"/>
            <a:r>
              <a:rPr lang="nb-NO" noProof="0"/>
              <a:t>Klikk for å redigere tekststiler i malen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093FF101-5280-E843-B4C6-7CDFE363CD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46600" y="51308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24" name="Plassholder for tekst 18">
            <a:extLst>
              <a:ext uri="{FF2B5EF4-FFF2-40B4-BE49-F238E27FC236}">
                <a16:creationId xmlns:a16="http://schemas.microsoft.com/office/drawing/2014/main" id="{CACF73E7-5838-894B-8D43-F597EA13DA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0733" y="35814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26" name="Plassholder for tekst 18">
            <a:extLst>
              <a:ext uri="{FF2B5EF4-FFF2-40B4-BE49-F238E27FC236}">
                <a16:creationId xmlns:a16="http://schemas.microsoft.com/office/drawing/2014/main" id="{85B764EF-3461-D744-8CB5-3827CFFAC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858933" y="22860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28" name="Plassholder for tekst 18">
            <a:extLst>
              <a:ext uri="{FF2B5EF4-FFF2-40B4-BE49-F238E27FC236}">
                <a16:creationId xmlns:a16="http://schemas.microsoft.com/office/drawing/2014/main" id="{5AC1DB57-31F8-2642-8478-66B1F260B71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34200" y="12192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30" name="Plassholder for tekst 18">
            <a:extLst>
              <a:ext uri="{FF2B5EF4-FFF2-40B4-BE49-F238E27FC236}">
                <a16:creationId xmlns:a16="http://schemas.microsoft.com/office/drawing/2014/main" id="{94AB423B-0440-F94D-BC6D-C0DE9B6040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48600" y="25400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32" name="Plassholder for tekst 18">
            <a:extLst>
              <a:ext uri="{FF2B5EF4-FFF2-40B4-BE49-F238E27FC236}">
                <a16:creationId xmlns:a16="http://schemas.microsoft.com/office/drawing/2014/main" id="{21825D6A-077B-C543-9FD9-0BF4439E54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10600" y="38354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  <p:sp>
        <p:nvSpPr>
          <p:cNvPr id="34" name="Plassholder for tekst 18">
            <a:extLst>
              <a:ext uri="{FF2B5EF4-FFF2-40B4-BE49-F238E27FC236}">
                <a16:creationId xmlns:a16="http://schemas.microsoft.com/office/drawing/2014/main" id="{AD95572F-76E9-EE44-8208-F41859309E4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991600" y="5334000"/>
            <a:ext cx="1456267" cy="279400"/>
          </a:xfrm>
          <a:noFill/>
          <a:ln w="9525">
            <a:noFill/>
            <a:miter lim="800000"/>
            <a:headEnd/>
            <a:tailEnd/>
          </a:ln>
        </p:spPr>
        <p:txBody>
          <a:bodyPr lIns="45720" tIns="18288" rIns="27432" bIns="18288" rtlCol="0"/>
          <a:lstStyle>
            <a:lvl1pPr marL="0" indent="0">
              <a:buNone/>
              <a:defRPr lang="en-US" sz="1100" dirty="0" smtClean="0">
                <a:latin typeface="+mn-lt"/>
              </a:defRPr>
            </a:lvl1pPr>
          </a:lstStyle>
          <a:p>
            <a:pPr marL="0" lvl="0" algn="ctr" rtl="0">
              <a:lnSpc>
                <a:spcPct val="85000"/>
              </a:lnSpc>
              <a:spcBef>
                <a:spcPts val="200"/>
              </a:spcBef>
            </a:pPr>
            <a:r>
              <a:rPr lang="nb-NO" noProof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38403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660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/forside - fje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872D4DC1-8706-4196-AE9A-DEBA63EB57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</a:p>
        </p:txBody>
      </p:sp>
      <p:pic>
        <p:nvPicPr>
          <p:cNvPr id="13" name="Picture 2" descr="photo of two mountains">
            <a:extLst>
              <a:ext uri="{FF2B5EF4-FFF2-40B4-BE49-F238E27FC236}">
                <a16:creationId xmlns:a16="http://schemas.microsoft.com/office/drawing/2014/main" id="{4EC34528-33C3-4100-8A79-AED26BE241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7">
            <a:extLst>
              <a:ext uri="{FF2B5EF4-FFF2-40B4-BE49-F238E27FC236}">
                <a16:creationId xmlns:a16="http://schemas.microsoft.com/office/drawing/2014/main" id="{87DE5465-5474-4685-A989-11509D4ED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5731602" y="5154118"/>
            <a:ext cx="119183" cy="6096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221F8CB-29F4-4165-8BA4-9E01F48C90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5985" y="3889773"/>
            <a:ext cx="5946228" cy="999767"/>
          </a:xfrm>
          <a:noFill/>
        </p:spPr>
        <p:txBody>
          <a:bodyPr anchor="b">
            <a:noAutofit/>
          </a:bodyPr>
          <a:lstStyle>
            <a:lvl1pPr algn="l">
              <a:defRPr sz="3200">
                <a:solidFill>
                  <a:srgbClr val="265B6F"/>
                </a:solidFill>
              </a:defRPr>
            </a:lvl1pPr>
          </a:lstStyle>
          <a:p>
            <a:r>
              <a:rPr lang="en-US"/>
              <a:t>TITTEL PÅ PRESENTASJON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2D15255-FAD9-4B91-9CA7-7954DC7371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5986" y="4893895"/>
            <a:ext cx="5946227" cy="505438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265B6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UNDERTITTEL, F.EKS: FORUM FOR NATUR OG FRILUFTSLIV</a:t>
            </a:r>
          </a:p>
        </p:txBody>
      </p:sp>
    </p:spTree>
    <p:extLst>
      <p:ext uri="{BB962C8B-B14F-4D97-AF65-F5344CB8AC3E}">
        <p14:creationId xmlns:p14="http://schemas.microsoft.com/office/powerpoint/2010/main" val="150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/forside - tr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283E-1EF1-414C-818F-F729821DFE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5985" y="3889773"/>
            <a:ext cx="5946228" cy="999767"/>
          </a:xfrm>
          <a:noFill/>
        </p:spPr>
        <p:txBody>
          <a:bodyPr anchor="b">
            <a:noAutofit/>
          </a:bodyPr>
          <a:lstStyle>
            <a:lvl1pPr algn="l">
              <a:defRPr sz="3200">
                <a:solidFill>
                  <a:srgbClr val="265B6F"/>
                </a:solidFill>
              </a:defRPr>
            </a:lvl1pPr>
          </a:lstStyle>
          <a:p>
            <a:r>
              <a:rPr lang="en-US"/>
              <a:t>TITTEL PÅ PRESENTASJON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842E5-E1FB-4815-96FA-346A006668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5986" y="4893895"/>
            <a:ext cx="5946227" cy="505438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265B6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UNDERTITTEL, F.EKS: FORUM FOR NATUR OG FRILUFTSLIV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687A15-9D77-44C7-A033-4C67D8D94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731602" y="5154118"/>
            <a:ext cx="119183" cy="609613"/>
          </a:xfrm>
          <a:prstGeom prst="rect">
            <a:avLst/>
          </a:prstGeom>
        </p:spPr>
      </p:pic>
      <p:pic>
        <p:nvPicPr>
          <p:cNvPr id="12" name="Bilde 11" descr="Et bilde som inneholder utendørs, mørk, mann, bakke&#10;&#10;Automatisk generert beskrivelse">
            <a:extLst>
              <a:ext uri="{FF2B5EF4-FFF2-40B4-BE49-F238E27FC236}">
                <a16:creationId xmlns:a16="http://schemas.microsoft.com/office/drawing/2014/main" id="{332BECBA-55EF-462D-AEAE-955A0866B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1" t="-558" r="3466" b="15007"/>
          <a:stretch/>
        </p:blipFill>
        <p:spPr>
          <a:xfrm>
            <a:off x="-1" y="-43798"/>
            <a:ext cx="4601199" cy="6901798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9425D4BA-22A7-4564-AB5D-61D7BE112C3D}"/>
              </a:ext>
            </a:extLst>
          </p:cNvPr>
          <p:cNvGrpSpPr/>
          <p:nvPr userDrawn="1"/>
        </p:nvGrpSpPr>
        <p:grpSpPr>
          <a:xfrm>
            <a:off x="3072213" y="632380"/>
            <a:ext cx="8280000" cy="2880000"/>
            <a:chOff x="3072213" y="632380"/>
            <a:chExt cx="8280000" cy="2880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D5434FF-9E2E-49FB-9641-79F94E48B579}"/>
                </a:ext>
              </a:extLst>
            </p:cNvPr>
            <p:cNvSpPr/>
            <p:nvPr userDrawn="1"/>
          </p:nvSpPr>
          <p:spPr>
            <a:xfrm>
              <a:off x="3072213" y="632380"/>
              <a:ext cx="8280000" cy="28800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n>
                  <a:solidFill>
                    <a:srgbClr val="58A49B"/>
                  </a:solidFill>
                </a:ln>
              </a:endParaRPr>
            </a:p>
          </p:txBody>
        </p:sp>
        <p:pic>
          <p:nvPicPr>
            <p:cNvPr id="11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E1175BD-7522-44B1-9ECE-1D21AD54C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910" y="1009774"/>
              <a:ext cx="7158606" cy="2125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6116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/forside - tr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283E-1EF1-414C-818F-F729821DFE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05985" y="3889773"/>
            <a:ext cx="5946228" cy="999767"/>
          </a:xfrm>
          <a:noFill/>
        </p:spPr>
        <p:txBody>
          <a:bodyPr anchor="b">
            <a:noAutofit/>
          </a:bodyPr>
          <a:lstStyle>
            <a:lvl1pPr algn="l">
              <a:defRPr sz="3200">
                <a:solidFill>
                  <a:srgbClr val="265B6F"/>
                </a:solidFill>
              </a:defRPr>
            </a:lvl1pPr>
          </a:lstStyle>
          <a:p>
            <a:r>
              <a:rPr lang="en-US"/>
              <a:t>TITTEL PÅ PRESENTASJON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842E5-E1FB-4815-96FA-346A006668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05986" y="4893895"/>
            <a:ext cx="5946227" cy="505438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265B6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FORUM FOR NATUR OG FRILUFTSLIV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687A15-9D77-44C7-A033-4C67D8D94A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5731602" y="5154118"/>
            <a:ext cx="119183" cy="60961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332BECBA-55EF-462D-AEAE-955A0866BC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56"/>
          <a:stretch/>
        </p:blipFill>
        <p:spPr>
          <a:xfrm>
            <a:off x="0" y="-18936"/>
            <a:ext cx="4288426" cy="6899661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9425D4BA-22A7-4564-AB5D-61D7BE112C3D}"/>
              </a:ext>
            </a:extLst>
          </p:cNvPr>
          <p:cNvGrpSpPr/>
          <p:nvPr userDrawn="1"/>
        </p:nvGrpSpPr>
        <p:grpSpPr>
          <a:xfrm>
            <a:off x="3072213" y="632380"/>
            <a:ext cx="8280000" cy="2880000"/>
            <a:chOff x="3072213" y="632380"/>
            <a:chExt cx="8280000" cy="2880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D5434FF-9E2E-49FB-9641-79F94E48B579}"/>
                </a:ext>
              </a:extLst>
            </p:cNvPr>
            <p:cNvSpPr/>
            <p:nvPr userDrawn="1"/>
          </p:nvSpPr>
          <p:spPr>
            <a:xfrm>
              <a:off x="3072213" y="632380"/>
              <a:ext cx="8280000" cy="28800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n>
                  <a:solidFill>
                    <a:srgbClr val="58A49B"/>
                  </a:solidFill>
                </a:ln>
              </a:endParaRPr>
            </a:p>
          </p:txBody>
        </p:sp>
        <p:pic>
          <p:nvPicPr>
            <p:cNvPr id="11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E1175BD-7522-44B1-9ECE-1D21AD54C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910" y="1009774"/>
              <a:ext cx="7158606" cy="2125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1647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/forside - alternativ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9425D4BA-22A7-4564-AB5D-61D7BE112C3D}"/>
              </a:ext>
            </a:extLst>
          </p:cNvPr>
          <p:cNvGrpSpPr/>
          <p:nvPr userDrawn="1"/>
        </p:nvGrpSpPr>
        <p:grpSpPr>
          <a:xfrm>
            <a:off x="691560" y="549000"/>
            <a:ext cx="8280000" cy="2880000"/>
            <a:chOff x="3072213" y="632380"/>
            <a:chExt cx="8280000" cy="2880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0D5434FF-9E2E-49FB-9641-79F94E48B579}"/>
                </a:ext>
              </a:extLst>
            </p:cNvPr>
            <p:cNvSpPr/>
            <p:nvPr userDrawn="1"/>
          </p:nvSpPr>
          <p:spPr>
            <a:xfrm>
              <a:off x="3072213" y="632380"/>
              <a:ext cx="8280000" cy="28800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>
                <a:ln>
                  <a:solidFill>
                    <a:srgbClr val="58A49B"/>
                  </a:solidFill>
                </a:ln>
              </a:endParaRPr>
            </a:p>
          </p:txBody>
        </p:sp>
        <p:pic>
          <p:nvPicPr>
            <p:cNvPr id="11" name="Picture 19" descr="A close up of a logo&#10;&#10;Description automatically generated">
              <a:extLst>
                <a:ext uri="{FF2B5EF4-FFF2-40B4-BE49-F238E27FC236}">
                  <a16:creationId xmlns:a16="http://schemas.microsoft.com/office/drawing/2014/main" id="{7E1175BD-7522-44B1-9ECE-1D21AD54C1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2910" y="1009774"/>
              <a:ext cx="7158606" cy="2125211"/>
            </a:xfrm>
            <a:prstGeom prst="rect">
              <a:avLst/>
            </a:prstGeom>
          </p:spPr>
        </p:pic>
      </p:grpSp>
      <p:pic>
        <p:nvPicPr>
          <p:cNvPr id="14" name="Graphic 7">
            <a:extLst>
              <a:ext uri="{FF2B5EF4-FFF2-40B4-BE49-F238E27FC236}">
                <a16:creationId xmlns:a16="http://schemas.microsoft.com/office/drawing/2014/main" id="{87DE5465-5474-4685-A989-11509D4EDD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017177" y="5070739"/>
            <a:ext cx="119183" cy="60961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221F8CB-29F4-4165-8BA4-9E01F48C90A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560" y="3806394"/>
            <a:ext cx="5946228" cy="999767"/>
          </a:xfrm>
          <a:noFill/>
        </p:spPr>
        <p:txBody>
          <a:bodyPr anchor="b">
            <a:noAutofit/>
          </a:bodyPr>
          <a:lstStyle>
            <a:lvl1pPr algn="l">
              <a:defRPr sz="3200">
                <a:solidFill>
                  <a:srgbClr val="265B6F"/>
                </a:solidFill>
              </a:defRPr>
            </a:lvl1pPr>
          </a:lstStyle>
          <a:p>
            <a:r>
              <a:rPr lang="en-US"/>
              <a:t>TITTEL PÅ PRESENTASJON</a:t>
            </a:r>
            <a:endParaRPr lang="en-GB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2D15255-FAD9-4B91-9CA7-7954DC7371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1561" y="4810516"/>
            <a:ext cx="5946227" cy="505438"/>
          </a:xfrm>
        </p:spPr>
        <p:txBody>
          <a:bodyPr/>
          <a:lstStyle>
            <a:lvl1pPr marL="0" indent="0" algn="l">
              <a:buNone/>
              <a:defRPr sz="1400">
                <a:solidFill>
                  <a:srgbClr val="265B6F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UNDERTITTEL, F.EKS: FORUM FOR NATUR OG FRILUFTSLIV</a:t>
            </a:r>
          </a:p>
        </p:txBody>
      </p:sp>
      <p:pic>
        <p:nvPicPr>
          <p:cNvPr id="12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32B705D-1FC1-4F8F-B7F3-2BC28A89FB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99523" y="2205752"/>
            <a:ext cx="5146266" cy="38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B5381-35B7-4F77-BC15-14C38F3A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DACD2-8637-49C5-B8B0-E2A2A8E200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03275" y="1628775"/>
            <a:ext cx="10550525" cy="4141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5</a:t>
            </a:r>
            <a:endParaRPr lang="en-GB"/>
          </a:p>
        </p:txBody>
      </p:sp>
      <p:pic>
        <p:nvPicPr>
          <p:cNvPr id="7" name="Graphic 10">
            <a:extLst>
              <a:ext uri="{FF2B5EF4-FFF2-40B4-BE49-F238E27FC236}">
                <a16:creationId xmlns:a16="http://schemas.microsoft.com/office/drawing/2014/main" id="{AC473868-CBB1-4476-B4C1-3023447F37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81403" y="1023198"/>
            <a:ext cx="119183" cy="609613"/>
          </a:xfrm>
          <a:prstGeom prst="rect">
            <a:avLst/>
          </a:prstGeom>
        </p:spPr>
      </p:pic>
      <p:pic>
        <p:nvPicPr>
          <p:cNvPr id="8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D415AE30-E666-44AB-A651-8555AAE81B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45735" y="2324184"/>
            <a:ext cx="5146266" cy="382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8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, vannmerke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E427388-DFD5-4738-A822-F5B673156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13" r="12310"/>
          <a:stretch/>
        </p:blipFill>
        <p:spPr>
          <a:xfrm>
            <a:off x="7045735" y="2324184"/>
            <a:ext cx="5146266" cy="38280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FDE18-7489-44B5-BC8E-421BC71EF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AA71-977E-4A7E-A53A-89D45859F80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6949966" cy="3943350"/>
          </a:xfrm>
        </p:spPr>
        <p:txBody>
          <a:bodyPr/>
          <a:lstStyle/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1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  <a:endParaRPr lang="en-GB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2B4B0CC9-79C0-48ED-8891-31D5C0A69C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1181403" y="1023198"/>
            <a:ext cx="119183" cy="609613"/>
          </a:xfrm>
          <a:prstGeom prst="rect">
            <a:avLst/>
          </a:prstGeom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4466B218-925E-46EC-987D-0F3DBEE170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6600" y="1301375"/>
            <a:ext cx="2977200" cy="446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Sett in bilde</a:t>
            </a:r>
          </a:p>
        </p:txBody>
      </p:sp>
    </p:spTree>
    <p:extLst>
      <p:ext uri="{BB962C8B-B14F-4D97-AF65-F5344CB8AC3E}">
        <p14:creationId xmlns:p14="http://schemas.microsoft.com/office/powerpoint/2010/main" val="291075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, fargeboks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4F5257D0-162A-44A7-9709-D559EA2F73F2}"/>
              </a:ext>
            </a:extLst>
          </p:cNvPr>
          <p:cNvSpPr/>
          <p:nvPr userDrawn="1"/>
        </p:nvSpPr>
        <p:spPr>
          <a:xfrm>
            <a:off x="8764800" y="0"/>
            <a:ext cx="3427200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FDE18-7489-44B5-BC8E-421BC71EF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AA71-977E-4A7E-A53A-89D45859F80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6949966" cy="3943350"/>
          </a:xfrm>
        </p:spPr>
        <p:txBody>
          <a:bodyPr/>
          <a:lstStyle/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1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  <a:endParaRPr lang="en-GB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2B4B0CC9-79C0-48ED-8891-31D5C0A69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81403" y="1023198"/>
            <a:ext cx="119183" cy="609613"/>
          </a:xfrm>
          <a:prstGeom prst="rect">
            <a:avLst/>
          </a:prstGeom>
        </p:spPr>
      </p:pic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4466B218-925E-46EC-987D-0F3DBEE170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6600" y="1301375"/>
            <a:ext cx="2977200" cy="446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Sett in bilde</a:t>
            </a:r>
          </a:p>
        </p:txBody>
      </p:sp>
    </p:spTree>
    <p:extLst>
      <p:ext uri="{BB962C8B-B14F-4D97-AF65-F5344CB8AC3E}">
        <p14:creationId xmlns:p14="http://schemas.microsoft.com/office/powerpoint/2010/main" val="2285738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innhold, fargeboks UTE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4F5257D0-162A-44A7-9709-D559EA2F73F2}"/>
              </a:ext>
            </a:extLst>
          </p:cNvPr>
          <p:cNvSpPr/>
          <p:nvPr userDrawn="1"/>
        </p:nvSpPr>
        <p:spPr>
          <a:xfrm>
            <a:off x="9881666" y="0"/>
            <a:ext cx="2310333" cy="68580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8FDE18-7489-44B5-BC8E-421BC71EF7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924" y="330790"/>
            <a:ext cx="8839222" cy="93762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TITTEL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AA71-977E-4A7E-A53A-89D45859F80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8812946" cy="3943350"/>
          </a:xfrm>
        </p:spPr>
        <p:txBody>
          <a:bodyPr/>
          <a:lstStyle/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1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  <a:endParaRPr lang="en-GB"/>
          </a:p>
        </p:txBody>
      </p:sp>
      <p:pic>
        <p:nvPicPr>
          <p:cNvPr id="8" name="Graphic 10">
            <a:extLst>
              <a:ext uri="{FF2B5EF4-FFF2-40B4-BE49-F238E27FC236}">
                <a16:creationId xmlns:a16="http://schemas.microsoft.com/office/drawing/2014/main" id="{2B4B0CC9-79C0-48ED-8891-31D5C0A69C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1181403" y="1023198"/>
            <a:ext cx="119183" cy="60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2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460F1-F321-458F-8E0F-32C3B8D34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330790"/>
            <a:ext cx="10541876" cy="9376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TITTEL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E6DAB-9D74-413B-A548-E85861C89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275" y="1631731"/>
            <a:ext cx="10550525" cy="4138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err="1"/>
              <a:t>Tekst</a:t>
            </a:r>
            <a:endParaRPr lang="en-US"/>
          </a:p>
          <a:p>
            <a:pPr lvl="1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2</a:t>
            </a:r>
          </a:p>
          <a:p>
            <a:pPr lvl="2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3</a:t>
            </a:r>
          </a:p>
          <a:p>
            <a:pPr lvl="3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4</a:t>
            </a:r>
          </a:p>
          <a:p>
            <a:pPr lvl="4"/>
            <a:r>
              <a:rPr lang="en-US" err="1"/>
              <a:t>Tekst</a:t>
            </a:r>
            <a:r>
              <a:rPr lang="en-US"/>
              <a:t> </a:t>
            </a:r>
            <a:r>
              <a:rPr lang="en-US" err="1"/>
              <a:t>nivå</a:t>
            </a:r>
            <a:r>
              <a:rPr lang="en-US"/>
              <a:t> 5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B2091-79D5-4CCE-BC98-C91AB53AE3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1510" y="6270315"/>
            <a:ext cx="2743200" cy="290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FD6687-9084-43B8-BF7B-132A67FDFA57}" type="datetimeFigureOut">
              <a:rPr lang="en-GB" smtClean="0"/>
              <a:pPr/>
              <a:t>05/11/2024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B36DD-FFD5-462B-AC6B-F14F44626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1380" y="6270315"/>
            <a:ext cx="4009694" cy="290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/>
              <a:t>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D1AAC-BCF1-41D1-9D8E-FCC33B7C84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5146" y="6270315"/>
            <a:ext cx="538654" cy="290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   |</a:t>
            </a:r>
            <a:fld id="{EA99D150-D850-4F03-8F1E-56D7DB6B7E1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B941ABC-434E-A6C8-6338-95AF5497DFB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75" y="5850915"/>
            <a:ext cx="2762448" cy="8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2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61" r:id="rId3"/>
    <p:sldLayoutId id="2147483664" r:id="rId4"/>
    <p:sldLayoutId id="2147483665" r:id="rId5"/>
    <p:sldLayoutId id="2147483650" r:id="rId6"/>
    <p:sldLayoutId id="2147483652" r:id="rId7"/>
    <p:sldLayoutId id="2147483662" r:id="rId8"/>
    <p:sldLayoutId id="2147483666" r:id="rId9"/>
    <p:sldLayoutId id="2147483653" r:id="rId10"/>
    <p:sldLayoutId id="2147483654" r:id="rId11"/>
    <p:sldLayoutId id="2147483670" r:id="rId12"/>
    <p:sldLayoutId id="2147483655" r:id="rId13"/>
    <p:sldLayoutId id="2147483660" r:id="rId14"/>
    <p:sldLayoutId id="2147483675" r:id="rId15"/>
    <p:sldLayoutId id="2147483676" r:id="rId16"/>
    <p:sldLayoutId id="2147483677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65B6F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65B6F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5B6F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65B6F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65B6F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65B6F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4247" userDrawn="1">
          <p15:clr>
            <a:srgbClr val="F26B43"/>
          </p15:clr>
        </p15:guide>
        <p15:guide id="4" pos="506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799" userDrawn="1">
          <p15:clr>
            <a:srgbClr val="F26B43"/>
          </p15:clr>
        </p15:guide>
        <p15:guide id="7" orient="horz" pos="3634" userDrawn="1">
          <p15:clr>
            <a:srgbClr val="F26B43"/>
          </p15:clr>
        </p15:guide>
        <p15:guide id="8" orient="horz" pos="1026" userDrawn="1">
          <p15:clr>
            <a:srgbClr val="F26B43"/>
          </p15:clr>
        </p15:guide>
        <p15:guide id="9" orient="horz" pos="3952" userDrawn="1">
          <p15:clr>
            <a:srgbClr val="F26B43"/>
          </p15:clr>
        </p15:guide>
        <p15:guide id="10" orient="horz" pos="41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27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65B6F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65B6F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65B6F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65B6F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65B6F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265B6F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4247">
          <p15:clr>
            <a:srgbClr val="F26B43"/>
          </p15:clr>
        </p15:guide>
        <p15:guide id="4" pos="506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799">
          <p15:clr>
            <a:srgbClr val="F26B43"/>
          </p15:clr>
        </p15:guide>
        <p15:guide id="7" orient="horz" pos="3634">
          <p15:clr>
            <a:srgbClr val="F26B43"/>
          </p15:clr>
        </p15:guide>
        <p15:guide id="8" orient="horz" pos="1026">
          <p15:clr>
            <a:srgbClr val="F26B43"/>
          </p15:clr>
        </p15:guide>
        <p15:guide id="9" orient="horz" pos="3952">
          <p15:clr>
            <a:srgbClr val="F26B43"/>
          </p15:clr>
        </p15:guide>
        <p15:guide id="10" orient="horz" pos="4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lnstoragejbyz5.blob.core.windows.net/nordrefollo3207/KPLAN2023/Dokumenter/KPLAN2023_bestemmelser.pdf?sv=2023-11-03&amp;se=2024-06-05T09%3A30%3A58Z&amp;sr=b&amp;sp=r&amp;sig=bM5zFeOXlUp7aNQYgKyddG275fFe8vKyWSY5EArayrI%3D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tonsberg.kommune.no/_f/p1/ic634d1fb-107d-4b76-a06a-b2913b3189b9/bestemmelser-til-arealdel_endret081021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fnf-nett.no/h123" TargetMode="External"/><Relationship Id="rId7" Type="http://schemas.openxmlformats.org/officeDocument/2006/relationships/hyperlink" Target="https://fnf-nett.no/faktaark-om-naturforvaltnin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fnf-nett.no/uttalelser-horinger/" TargetMode="External"/><Relationship Id="rId5" Type="http://schemas.openxmlformats.org/officeDocument/2006/relationships/hyperlink" Target="https://fnf-nett.no/laer-mer/" TargetMode="External"/><Relationship Id="rId4" Type="http://schemas.openxmlformats.org/officeDocument/2006/relationships/hyperlink" Target="https://fnf-nett.no/hoeringsradare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92BB33A7-CB84-B5AC-CE7D-96ED8E82F5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Kurs #2 Høringssvar på 123</a:t>
            </a:r>
            <a:br>
              <a:rPr lang="nb-NO"/>
            </a:br>
            <a:r>
              <a:rPr lang="nb-NO"/>
              <a:t>Den viktigste høringsuttalelsen</a:t>
            </a:r>
          </a:p>
        </p:txBody>
      </p:sp>
      <p:sp>
        <p:nvSpPr>
          <p:cNvPr id="6" name="Undertittel 5">
            <a:extLst>
              <a:ext uri="{FF2B5EF4-FFF2-40B4-BE49-F238E27FC236}">
                <a16:creationId xmlns:a16="http://schemas.microsoft.com/office/drawing/2014/main" id="{64E71FFB-A07D-1491-E58D-7DD9FBBB46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sz="2400"/>
              <a:t>Planprogram til kommuneplanen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AEC9B96E-46BA-F53B-7162-90AC0F876E98}"/>
              </a:ext>
            </a:extLst>
          </p:cNvPr>
          <p:cNvSpPr txBox="1"/>
          <p:nvPr/>
        </p:nvSpPr>
        <p:spPr>
          <a:xfrm>
            <a:off x="8048538" y="5666154"/>
            <a:ext cx="3303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>
                <a:solidFill>
                  <a:srgbClr val="265B6F"/>
                </a:solidFill>
              </a:rPr>
              <a:t>Tønsberg 30. oktober 2024</a:t>
            </a:r>
          </a:p>
          <a:p>
            <a:r>
              <a:rPr lang="nb-NO">
                <a:solidFill>
                  <a:srgbClr val="265B6F"/>
                </a:solidFill>
              </a:rPr>
              <a:t>Oslo 4. november 2024</a:t>
            </a:r>
          </a:p>
        </p:txBody>
      </p:sp>
    </p:spTree>
    <p:extLst>
      <p:ext uri="{BB962C8B-B14F-4D97-AF65-F5344CB8AC3E}">
        <p14:creationId xmlns:p14="http://schemas.microsoft.com/office/powerpoint/2010/main" val="22544016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Title 1">
            <a:extLst>
              <a:ext uri="{FF2B5EF4-FFF2-40B4-BE49-F238E27FC236}">
                <a16:creationId xmlns:a16="http://schemas.microsoft.com/office/drawing/2014/main" id="{2EBCDF02-61DC-DBAC-7760-0877CE7B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330790"/>
            <a:ext cx="8839222" cy="937623"/>
          </a:xfrm>
        </p:spPr>
        <p:txBody>
          <a:bodyPr/>
          <a:lstStyle/>
          <a:p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7220E0B-6557-0A56-6964-0DB77C040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0800"/>
            <a:ext cx="1219200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22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2727E-102B-38DD-62DF-F4E109159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8">
            <a:extLst>
              <a:ext uri="{FF2B5EF4-FFF2-40B4-BE49-F238E27FC236}">
                <a16:creationId xmlns:a16="http://schemas.microsoft.com/office/drawing/2014/main" id="{DB239D8A-C71C-6C4A-AC9C-5778F1273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701" y="1628775"/>
            <a:ext cx="8409672" cy="4141787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59D673B2-C90E-1ED8-4709-2464BCEF6038}"/>
              </a:ext>
            </a:extLst>
          </p:cNvPr>
          <p:cNvGrpSpPr/>
          <p:nvPr/>
        </p:nvGrpSpPr>
        <p:grpSpPr>
          <a:xfrm>
            <a:off x="-17463" y="-89377"/>
            <a:ext cx="12304158" cy="7067226"/>
            <a:chOff x="1861655" y="1628775"/>
            <a:chExt cx="8409672" cy="4141787"/>
          </a:xfrm>
        </p:grpSpPr>
        <p:pic>
          <p:nvPicPr>
            <p:cNvPr id="4" name="Plassholder for innhold 8">
              <a:extLst>
                <a:ext uri="{FF2B5EF4-FFF2-40B4-BE49-F238E27FC236}">
                  <a16:creationId xmlns:a16="http://schemas.microsoft.com/office/drawing/2014/main" id="{EDC2345F-2B65-9291-9D9E-2677BFB83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1655" y="1628775"/>
              <a:ext cx="8409672" cy="4141787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8228CC3F-5103-6D31-6722-300A3E32BB1A}"/>
                </a:ext>
              </a:extLst>
            </p:cNvPr>
            <p:cNvSpPr txBox="1"/>
            <p:nvPr/>
          </p:nvSpPr>
          <p:spPr>
            <a:xfrm>
              <a:off x="3244897" y="2959401"/>
              <a:ext cx="1276162" cy="34271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>
                  <a:latin typeface="Abadi" panose="020B0604020104020204" pitchFamily="34" charset="0"/>
                </a:rPr>
                <a:t>Planprogram og varsel om oppstart</a:t>
              </a:r>
              <a:endParaRPr lang="nb-NO" sz="1200">
                <a:latin typeface="Abadi" panose="020B0604020104020204" pitchFamily="34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2C1B9E13-E291-3D98-78BA-C1719E10D7D4}"/>
                </a:ext>
              </a:extLst>
            </p:cNvPr>
            <p:cNvSpPr txBox="1"/>
            <p:nvPr/>
          </p:nvSpPr>
          <p:spPr>
            <a:xfrm>
              <a:off x="3419994" y="5218102"/>
              <a:ext cx="712527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Arealinnspill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A47DC34A-D1FF-BBCB-80D9-047D7ADC843A}"/>
                </a:ext>
              </a:extLst>
            </p:cNvPr>
            <p:cNvSpPr txBox="1"/>
            <p:nvPr/>
          </p:nvSpPr>
          <p:spPr>
            <a:xfrm>
              <a:off x="4906549" y="4411229"/>
              <a:ext cx="784339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Samfunnsdel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061470A0-D3D3-1BBE-B7B8-03ABD87F9BC3}"/>
                </a:ext>
              </a:extLst>
            </p:cNvPr>
            <p:cNvSpPr txBox="1"/>
            <p:nvPr/>
          </p:nvSpPr>
          <p:spPr>
            <a:xfrm>
              <a:off x="5496227" y="2490349"/>
              <a:ext cx="57026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Arealdel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5EFE30DC-F21B-20A8-8497-B33014EEB6E4}"/>
                </a:ext>
              </a:extLst>
            </p:cNvPr>
            <p:cNvSpPr txBox="1"/>
            <p:nvPr/>
          </p:nvSpPr>
          <p:spPr>
            <a:xfrm>
              <a:off x="6993939" y="3699668"/>
              <a:ext cx="99402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Kommunedelplan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5D5A9DA8-BD5A-BC82-C197-6437F7A68E69}"/>
                </a:ext>
              </a:extLst>
            </p:cNvPr>
            <p:cNvSpPr txBox="1"/>
            <p:nvPr/>
          </p:nvSpPr>
          <p:spPr>
            <a:xfrm>
              <a:off x="8091290" y="5063636"/>
              <a:ext cx="857272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Reguleringsplan</a:t>
              </a:r>
            </a:p>
          </p:txBody>
        </p:sp>
      </p:grpSp>
      <p:sp>
        <p:nvSpPr>
          <p:cNvPr id="15" name="Tittel 4">
            <a:extLst>
              <a:ext uri="{FF2B5EF4-FFF2-40B4-BE49-F238E27FC236}">
                <a16:creationId xmlns:a16="http://schemas.microsoft.com/office/drawing/2014/main" id="{6888928C-E23A-DE4A-9E22-EA71328A4309}"/>
              </a:ext>
            </a:extLst>
          </p:cNvPr>
          <p:cNvSpPr txBox="1">
            <a:spLocks/>
          </p:cNvSpPr>
          <p:nvPr/>
        </p:nvSpPr>
        <p:spPr>
          <a:xfrm>
            <a:off x="4029257" y="246123"/>
            <a:ext cx="10541876" cy="93762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65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Arealtoget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EFA1513A-0E56-BCE4-C8D1-E20DF9B1E3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9228">
            <a:off x="6293914" y="3413999"/>
            <a:ext cx="919170" cy="280766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A384B11-C5E4-AA0C-C26D-F102E4337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3650">
            <a:off x="6035285" y="3310091"/>
            <a:ext cx="819165" cy="20784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3658D84D-A1C5-2F72-22F6-A475BEB1C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7370">
            <a:off x="7131863" y="4562433"/>
            <a:ext cx="987466" cy="2505494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94CE0DA9-B010-6EA2-95BB-D8291344523F}"/>
              </a:ext>
            </a:extLst>
          </p:cNvPr>
          <p:cNvSpPr txBox="1"/>
          <p:nvPr/>
        </p:nvSpPr>
        <p:spPr>
          <a:xfrm>
            <a:off x="284255" y="446664"/>
            <a:ext cx="1036545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badi" panose="020B0604020104020204" pitchFamily="34" charset="0"/>
              </a:rPr>
              <a:t>Planstrategi</a:t>
            </a:r>
            <a:endParaRPr lang="nb-NO" sz="1400">
              <a:latin typeface="Abadi" panose="020B0604020104020204" pitchFamily="34" charset="0"/>
            </a:endParaRPr>
          </a:p>
        </p:txBody>
      </p:sp>
      <p:pic>
        <p:nvPicPr>
          <p:cNvPr id="2" name="Bilde 1" descr="Et bilde som inneholder tekst, fly, hvit, rød&#10;&#10;Automatisk generert beskrivelse">
            <a:extLst>
              <a:ext uri="{FF2B5EF4-FFF2-40B4-BE49-F238E27FC236}">
                <a16:creationId xmlns:a16="http://schemas.microsoft.com/office/drawing/2014/main" id="{D7D9ED52-1438-C0D7-19D4-44643CE812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8" y="2827671"/>
            <a:ext cx="1069186" cy="108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3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8">
            <a:extLst>
              <a:ext uri="{FF2B5EF4-FFF2-40B4-BE49-F238E27FC236}">
                <a16:creationId xmlns:a16="http://schemas.microsoft.com/office/drawing/2014/main" id="{0F62E97D-E24D-78AA-4874-767FCEAF0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701" y="1628775"/>
            <a:ext cx="8409672" cy="4141787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5FAB7DC5-70D7-AB1B-2CF3-0F8D07717E88}"/>
              </a:ext>
            </a:extLst>
          </p:cNvPr>
          <p:cNvGrpSpPr/>
          <p:nvPr/>
        </p:nvGrpSpPr>
        <p:grpSpPr>
          <a:xfrm>
            <a:off x="-17463" y="-89377"/>
            <a:ext cx="12304158" cy="7067226"/>
            <a:chOff x="1861655" y="1628775"/>
            <a:chExt cx="8409672" cy="4141787"/>
          </a:xfrm>
        </p:grpSpPr>
        <p:pic>
          <p:nvPicPr>
            <p:cNvPr id="4" name="Plassholder for innhold 8">
              <a:extLst>
                <a:ext uri="{FF2B5EF4-FFF2-40B4-BE49-F238E27FC236}">
                  <a16:creationId xmlns:a16="http://schemas.microsoft.com/office/drawing/2014/main" id="{AAC59929-1B2B-5C26-F82A-295D7D84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1655" y="1628775"/>
              <a:ext cx="8409672" cy="4141787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DC5AEE9-68EF-685A-A552-2105A3D0D255}"/>
                </a:ext>
              </a:extLst>
            </p:cNvPr>
            <p:cNvSpPr txBox="1"/>
            <p:nvPr/>
          </p:nvSpPr>
          <p:spPr>
            <a:xfrm>
              <a:off x="3244897" y="2959401"/>
              <a:ext cx="1276162" cy="34271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>
                  <a:latin typeface="Abadi" panose="020B0604020104020204" pitchFamily="34" charset="0"/>
                </a:rPr>
                <a:t>Planprogram og varsel om oppstart</a:t>
              </a:r>
              <a:endParaRPr lang="nb-NO" sz="1200">
                <a:latin typeface="Abadi" panose="020B0604020104020204" pitchFamily="34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14F4D039-AF0C-FAB7-9C08-E46A7A9F0180}"/>
                </a:ext>
              </a:extLst>
            </p:cNvPr>
            <p:cNvSpPr txBox="1"/>
            <p:nvPr/>
          </p:nvSpPr>
          <p:spPr>
            <a:xfrm>
              <a:off x="3419994" y="5218102"/>
              <a:ext cx="712527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Arealinnspill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EB72D5A6-00D5-8B44-B05F-1D85E9B3F61A}"/>
                </a:ext>
              </a:extLst>
            </p:cNvPr>
            <p:cNvSpPr txBox="1"/>
            <p:nvPr/>
          </p:nvSpPr>
          <p:spPr>
            <a:xfrm>
              <a:off x="4906549" y="4411229"/>
              <a:ext cx="784339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Samfunnsdel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1F1FA691-FE79-EF22-1128-8EAB22E3AFDC}"/>
                </a:ext>
              </a:extLst>
            </p:cNvPr>
            <p:cNvSpPr txBox="1"/>
            <p:nvPr/>
          </p:nvSpPr>
          <p:spPr>
            <a:xfrm>
              <a:off x="5496227" y="2490349"/>
              <a:ext cx="57026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Arealdel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36150CCB-50E0-5119-9EB3-2B26869ECF4F}"/>
                </a:ext>
              </a:extLst>
            </p:cNvPr>
            <p:cNvSpPr txBox="1"/>
            <p:nvPr/>
          </p:nvSpPr>
          <p:spPr>
            <a:xfrm>
              <a:off x="6993939" y="3699668"/>
              <a:ext cx="99402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Kommunedelplan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D7AE7D95-73C3-AD53-3AE1-BBA8C45AC6F5}"/>
                </a:ext>
              </a:extLst>
            </p:cNvPr>
            <p:cNvSpPr txBox="1"/>
            <p:nvPr/>
          </p:nvSpPr>
          <p:spPr>
            <a:xfrm>
              <a:off x="8091290" y="5063636"/>
              <a:ext cx="857272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Reguleringsplan</a:t>
              </a:r>
            </a:p>
          </p:txBody>
        </p:sp>
      </p:grpSp>
      <p:sp>
        <p:nvSpPr>
          <p:cNvPr id="15" name="Tittel 4">
            <a:extLst>
              <a:ext uri="{FF2B5EF4-FFF2-40B4-BE49-F238E27FC236}">
                <a16:creationId xmlns:a16="http://schemas.microsoft.com/office/drawing/2014/main" id="{00979EFE-8946-10A4-123F-ADC24143C14F}"/>
              </a:ext>
            </a:extLst>
          </p:cNvPr>
          <p:cNvSpPr txBox="1">
            <a:spLocks/>
          </p:cNvSpPr>
          <p:nvPr/>
        </p:nvSpPr>
        <p:spPr>
          <a:xfrm>
            <a:off x="4029257" y="246123"/>
            <a:ext cx="10541876" cy="93762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65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Arealtoget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5B0F8F80-18F9-BA8F-27CF-FD5DD3E99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9228">
            <a:off x="6293914" y="3413999"/>
            <a:ext cx="919170" cy="280766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B6A5EEFA-EBF4-D239-F5E5-653E05CE9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3650">
            <a:off x="6035285" y="3310091"/>
            <a:ext cx="819165" cy="20784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78C4028-A4B9-BFCF-B8C1-0E1B5B4F2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7370">
            <a:off x="7131863" y="4562433"/>
            <a:ext cx="987466" cy="2505494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EB386F2-AD51-881C-2043-AA5B5523A5D1}"/>
              </a:ext>
            </a:extLst>
          </p:cNvPr>
          <p:cNvSpPr txBox="1"/>
          <p:nvPr/>
        </p:nvSpPr>
        <p:spPr>
          <a:xfrm>
            <a:off x="284255" y="446664"/>
            <a:ext cx="1036545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badi" panose="020B0604020104020204" pitchFamily="34" charset="0"/>
              </a:rPr>
              <a:t>Planstrategi</a:t>
            </a:r>
            <a:endParaRPr lang="nb-NO" sz="1400">
              <a:latin typeface="Abadi" panose="020B0604020104020204" pitchFamily="34" charset="0"/>
            </a:endParaRPr>
          </a:p>
        </p:txBody>
      </p:sp>
      <p:pic>
        <p:nvPicPr>
          <p:cNvPr id="2" name="Bilde 1" descr="Et bilde som inneholder tekst, fly, hvit, rød&#10;&#10;Automatisk generert beskrivelse">
            <a:extLst>
              <a:ext uri="{FF2B5EF4-FFF2-40B4-BE49-F238E27FC236}">
                <a16:creationId xmlns:a16="http://schemas.microsoft.com/office/drawing/2014/main" id="{4E876604-CD9F-D3A4-F2E9-E3B3FDB6E9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8" y="2827671"/>
            <a:ext cx="1069186" cy="1083699"/>
          </a:xfrm>
          <a:prstGeom prst="rect">
            <a:avLst/>
          </a:prstGeom>
        </p:spPr>
      </p:pic>
      <p:sp>
        <p:nvSpPr>
          <p:cNvPr id="19" name="Sirkel: hul 18">
            <a:extLst>
              <a:ext uri="{FF2B5EF4-FFF2-40B4-BE49-F238E27FC236}">
                <a16:creationId xmlns:a16="http://schemas.microsoft.com/office/drawing/2014/main" id="{65A3AD59-EAAF-20C5-55EA-B4AB22954700}"/>
              </a:ext>
            </a:extLst>
          </p:cNvPr>
          <p:cNvSpPr/>
          <p:nvPr/>
        </p:nvSpPr>
        <p:spPr>
          <a:xfrm>
            <a:off x="896582" y="1729578"/>
            <a:ext cx="3645943" cy="2359098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7,800+ Conference Table Icon Stock Illustrations, Royalty-Free Vector  Graphics &amp; Clip Art - iStock">
            <a:extLst>
              <a:ext uri="{FF2B5EF4-FFF2-40B4-BE49-F238E27FC236}">
                <a16:creationId xmlns:a16="http://schemas.microsoft.com/office/drawing/2014/main" id="{367DA98F-BF26-68F8-7517-EE2458259D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24325" r="19022" b="24768"/>
          <a:stretch/>
        </p:blipFill>
        <p:spPr bwMode="auto">
          <a:xfrm>
            <a:off x="5724633" y="1916207"/>
            <a:ext cx="940452" cy="76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396C648-186A-4B42-1131-4D1D03AD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SAKSGANGEN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BA794B4-6791-0F6D-23AB-0A178DFF7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32" y="1549831"/>
            <a:ext cx="4547133" cy="4419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b="1"/>
          </a:p>
          <a:p>
            <a:r>
              <a:rPr lang="nb-NO"/>
              <a:t>Administrasjonen forbereder saken </a:t>
            </a:r>
          </a:p>
          <a:p>
            <a:r>
              <a:rPr lang="nb-NO"/>
              <a:t>Politikerne diskuterer saken og legges på høring</a:t>
            </a:r>
          </a:p>
          <a:p>
            <a:r>
              <a:rPr lang="nb-NO"/>
              <a:t>Ute på høring – frivilligheten kan skrive svar</a:t>
            </a:r>
          </a:p>
          <a:p>
            <a:r>
              <a:rPr lang="nb-NO"/>
              <a:t>Administrasjonen behandler høringssvar og forbereder saksfremlegg </a:t>
            </a:r>
          </a:p>
          <a:p>
            <a:r>
              <a:rPr lang="nb-NO"/>
              <a:t>Politikerne diskuterer saken, og gjør vedtak</a:t>
            </a:r>
          </a:p>
          <a:p>
            <a:pPr marL="0" indent="0">
              <a:buNone/>
            </a:pPr>
            <a:endParaRPr lang="nb-NO"/>
          </a:p>
        </p:txBody>
      </p:sp>
      <p:pic>
        <p:nvPicPr>
          <p:cNvPr id="4" name="Picture 4" descr="Office worker - Free user icons">
            <a:extLst>
              <a:ext uri="{FF2B5EF4-FFF2-40B4-BE49-F238E27FC236}">
                <a16:creationId xmlns:a16="http://schemas.microsoft.com/office/drawing/2014/main" id="{D2D558BD-BDFD-D140-C2E8-43C76AC5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288" y="3050957"/>
            <a:ext cx="533142" cy="5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7,800+ Conference Table Icon Stock Illustrations, Royalty-Free Vector  Graphics &amp; Clip Art - iStock">
            <a:extLst>
              <a:ext uri="{FF2B5EF4-FFF2-40B4-BE49-F238E27FC236}">
                <a16:creationId xmlns:a16="http://schemas.microsoft.com/office/drawing/2014/main" id="{26E2860C-4789-86B5-3D88-D45E75EEB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1" t="24325" r="19022" b="24768"/>
          <a:stretch/>
        </p:blipFill>
        <p:spPr bwMode="auto">
          <a:xfrm>
            <a:off x="5755073" y="4957166"/>
            <a:ext cx="798491" cy="111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8491A061-6A56-E3AD-BF16-33E6BEDD9C88}"/>
              </a:ext>
            </a:extLst>
          </p:cNvPr>
          <p:cNvGrpSpPr/>
          <p:nvPr/>
        </p:nvGrpSpPr>
        <p:grpSpPr>
          <a:xfrm>
            <a:off x="7166610" y="986285"/>
            <a:ext cx="4552951" cy="4782690"/>
            <a:chOff x="6419850" y="1301750"/>
            <a:chExt cx="4933950" cy="4467225"/>
          </a:xfrm>
        </p:grpSpPr>
        <p:pic>
          <p:nvPicPr>
            <p:cNvPr id="6" name="Plassholder for bilde 17">
              <a:extLst>
                <a:ext uri="{FF2B5EF4-FFF2-40B4-BE49-F238E27FC236}">
                  <a16:creationId xmlns:a16="http://schemas.microsoft.com/office/drawing/2014/main" id="{257C8B24-D664-F4B1-5685-670EE3188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r="2788"/>
            <a:stretch>
              <a:fillRect/>
            </a:stretch>
          </p:blipFill>
          <p:spPr>
            <a:xfrm>
              <a:off x="6419850" y="1301750"/>
              <a:ext cx="4933950" cy="4467225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B87E3E04-8E23-884A-D998-85C60D4360C7}"/>
                </a:ext>
              </a:extLst>
            </p:cNvPr>
            <p:cNvSpPr txBox="1"/>
            <p:nvPr/>
          </p:nvSpPr>
          <p:spPr>
            <a:xfrm>
              <a:off x="6462871" y="2054182"/>
              <a:ext cx="1918952" cy="43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>
                  <a:latin typeface="Abadi" panose="020B0604020104020204" pitchFamily="34" charset="0"/>
                </a:rPr>
                <a:t>Stasjon</a:t>
              </a:r>
              <a:endParaRPr lang="nb-NO" b="1">
                <a:latin typeface="Abadi" panose="020B0604020104020204" pitchFamily="34" charset="0"/>
              </a:endParaRPr>
            </a:p>
          </p:txBody>
        </p:sp>
      </p:grpSp>
      <p:pic>
        <p:nvPicPr>
          <p:cNvPr id="1026" name="Picture 2" descr="Tannhjul, Utstyr Hjulet, Symbol">
            <a:extLst>
              <a:ext uri="{FF2B5EF4-FFF2-40B4-BE49-F238E27FC236}">
                <a16:creationId xmlns:a16="http://schemas.microsoft.com/office/drawing/2014/main" id="{412E789B-6F22-02DA-682D-5F5C0DE4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798" y="810352"/>
            <a:ext cx="831572" cy="83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ailway station symbol | The Real Centre of the Universe">
            <a:extLst>
              <a:ext uri="{FF2B5EF4-FFF2-40B4-BE49-F238E27FC236}">
                <a16:creationId xmlns:a16="http://schemas.microsoft.com/office/drawing/2014/main" id="{83605FDE-0079-6243-AF42-1B8547E7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690" y="2864694"/>
            <a:ext cx="1102507" cy="9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annhjul, Utstyr Hjulet, Symbol">
            <a:extLst>
              <a:ext uri="{FF2B5EF4-FFF2-40B4-BE49-F238E27FC236}">
                <a16:creationId xmlns:a16="http://schemas.microsoft.com/office/drawing/2014/main" id="{70939B8A-F02E-9751-234F-E280E909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496" y="4013062"/>
            <a:ext cx="838874" cy="83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368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1B0270E-D97A-B2F4-8A05-7747FEA90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026024"/>
            <a:ext cx="11038206" cy="1402977"/>
          </a:xfrm>
        </p:spPr>
        <p:txBody>
          <a:bodyPr>
            <a:normAutofit/>
          </a:bodyPr>
          <a:lstStyle/>
          <a:p>
            <a:r>
              <a:rPr lang="nb-NO"/>
              <a:t>DEN VIKTIGSTE HØRINGSUTTALELSEN?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B3B8AE2-2919-6204-D200-3D37EF07F69E}"/>
              </a:ext>
            </a:extLst>
          </p:cNvPr>
          <p:cNvSpPr txBox="1"/>
          <p:nvPr/>
        </p:nvSpPr>
        <p:spPr>
          <a:xfrm>
            <a:off x="3225800" y="3632200"/>
            <a:ext cx="72644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800">
                <a:solidFill>
                  <a:schemeClr val="bg1"/>
                </a:solidFill>
              </a:rPr>
              <a:t>VARSEL OM OPPSTART OG PLANPROGRAM</a:t>
            </a:r>
            <a:br>
              <a:rPr lang="nb-NO" sz="2800">
                <a:solidFill>
                  <a:schemeClr val="bg1"/>
                </a:solidFill>
              </a:rPr>
            </a:br>
            <a:r>
              <a:rPr lang="nb-NO" sz="2800">
                <a:solidFill>
                  <a:schemeClr val="bg1"/>
                </a:solidFill>
              </a:rPr>
              <a:t>V / TINE LARSEN, DSA</a:t>
            </a:r>
          </a:p>
        </p:txBody>
      </p:sp>
    </p:spTree>
    <p:extLst>
      <p:ext uri="{BB962C8B-B14F-4D97-AF65-F5344CB8AC3E}">
        <p14:creationId xmlns:p14="http://schemas.microsoft.com/office/powerpoint/2010/main" val="287668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8CFB4-DA9A-FEF8-B657-0184583C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F558C8-CD62-5BC9-4DED-B36E7EFD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026024"/>
            <a:ext cx="11038206" cy="1402977"/>
          </a:xfrm>
        </p:spPr>
        <p:txBody>
          <a:bodyPr>
            <a:normAutofit/>
          </a:bodyPr>
          <a:lstStyle/>
          <a:p>
            <a:r>
              <a:rPr lang="nb-NO"/>
              <a:t>VEIEN VIDERE I KOMMUNEN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DB728ACF-5B56-3F8C-CD76-8070991609B9}"/>
              </a:ext>
            </a:extLst>
          </p:cNvPr>
          <p:cNvSpPr txBox="1"/>
          <p:nvPr/>
        </p:nvSpPr>
        <p:spPr>
          <a:xfrm>
            <a:off x="2698827" y="3663855"/>
            <a:ext cx="72644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2800" dirty="0">
                <a:solidFill>
                  <a:schemeClr val="bg1"/>
                </a:solidFill>
              </a:rPr>
              <a:t>VARSEL OM OPPSTART OG PLANPROGRAM</a:t>
            </a:r>
            <a:br>
              <a:rPr lang="nb-NO" sz="2800" dirty="0">
                <a:solidFill>
                  <a:schemeClr val="bg1"/>
                </a:solidFill>
              </a:rPr>
            </a:br>
            <a:r>
              <a:rPr lang="nb-NO" sz="2800" dirty="0">
                <a:solidFill>
                  <a:schemeClr val="bg1"/>
                </a:solidFill>
              </a:rPr>
              <a:t>V / kommune</a:t>
            </a:r>
          </a:p>
        </p:txBody>
      </p:sp>
    </p:spTree>
    <p:extLst>
      <p:ext uri="{BB962C8B-B14F-4D97-AF65-F5344CB8AC3E}">
        <p14:creationId xmlns:p14="http://schemas.microsoft.com/office/powerpoint/2010/main" val="129285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D75E1-1816-DED1-F24B-0E3AAF67C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FA1F5E-426C-14CA-53EC-AF0389E11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026024"/>
            <a:ext cx="10976422" cy="1402977"/>
          </a:xfrm>
        </p:spPr>
        <p:txBody>
          <a:bodyPr>
            <a:normAutofit/>
          </a:bodyPr>
          <a:lstStyle/>
          <a:p>
            <a:r>
              <a:rPr lang="nb-NO"/>
              <a:t>PLANPROGRAM PÅ HØRING: HVA NÅ?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92BF251-1987-1B7A-176C-4FEF1ECC49FD}"/>
              </a:ext>
            </a:extLst>
          </p:cNvPr>
          <p:cNvSpPr txBox="1"/>
          <p:nvPr/>
        </p:nvSpPr>
        <p:spPr>
          <a:xfrm>
            <a:off x="3225800" y="3632200"/>
            <a:ext cx="72644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nb-NO" sz="2800">
                <a:solidFill>
                  <a:schemeClr val="bg1"/>
                </a:solidFill>
              </a:rPr>
            </a:br>
            <a:r>
              <a:rPr lang="nb-NO" sz="2800">
                <a:solidFill>
                  <a:schemeClr val="bg1"/>
                </a:solidFill>
              </a:rPr>
              <a:t>V / KRISTIN FREDHEIM, FNF </a:t>
            </a:r>
          </a:p>
        </p:txBody>
      </p:sp>
    </p:spTree>
    <p:extLst>
      <p:ext uri="{BB962C8B-B14F-4D97-AF65-F5344CB8AC3E}">
        <p14:creationId xmlns:p14="http://schemas.microsoft.com/office/powerpoint/2010/main" val="2346072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D6417-61B3-2222-7DAB-0C5DC5E07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8">
            <a:extLst>
              <a:ext uri="{FF2B5EF4-FFF2-40B4-BE49-F238E27FC236}">
                <a16:creationId xmlns:a16="http://schemas.microsoft.com/office/drawing/2014/main" id="{4F39D3E7-9D07-BFE1-D6B7-0E8F9E35C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701" y="1628775"/>
            <a:ext cx="8409672" cy="4141787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2718F76A-EB31-DDDE-FEE0-5B672462E2F2}"/>
              </a:ext>
            </a:extLst>
          </p:cNvPr>
          <p:cNvGrpSpPr/>
          <p:nvPr/>
        </p:nvGrpSpPr>
        <p:grpSpPr>
          <a:xfrm>
            <a:off x="-17463" y="-89377"/>
            <a:ext cx="12304158" cy="7067226"/>
            <a:chOff x="1861655" y="1628775"/>
            <a:chExt cx="8409672" cy="4141787"/>
          </a:xfrm>
        </p:grpSpPr>
        <p:pic>
          <p:nvPicPr>
            <p:cNvPr id="4" name="Plassholder for innhold 8">
              <a:extLst>
                <a:ext uri="{FF2B5EF4-FFF2-40B4-BE49-F238E27FC236}">
                  <a16:creationId xmlns:a16="http://schemas.microsoft.com/office/drawing/2014/main" id="{C514C70B-4B34-5823-CB8A-FDEFF7A94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1655" y="1628775"/>
              <a:ext cx="8409672" cy="4141787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281AA740-7EAC-DBC8-68A6-32C464F10D1E}"/>
                </a:ext>
              </a:extLst>
            </p:cNvPr>
            <p:cNvSpPr txBox="1"/>
            <p:nvPr/>
          </p:nvSpPr>
          <p:spPr>
            <a:xfrm>
              <a:off x="3244897" y="2959401"/>
              <a:ext cx="1276162" cy="34271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>
                  <a:latin typeface="Abadi" panose="020B0604020104020204" pitchFamily="34" charset="0"/>
                </a:rPr>
                <a:t>Planprogram og varsel om oppstart</a:t>
              </a:r>
              <a:endParaRPr lang="nb-NO" sz="1200">
                <a:latin typeface="Abadi" panose="020B0604020104020204" pitchFamily="34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C60E2008-E308-DC81-4BAC-B64579C2B0A8}"/>
                </a:ext>
              </a:extLst>
            </p:cNvPr>
            <p:cNvSpPr txBox="1"/>
            <p:nvPr/>
          </p:nvSpPr>
          <p:spPr>
            <a:xfrm>
              <a:off x="3419994" y="5218102"/>
              <a:ext cx="712527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Arealinnspill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CD8750C5-4C70-6E6E-0F90-E83A79233BB7}"/>
                </a:ext>
              </a:extLst>
            </p:cNvPr>
            <p:cNvSpPr txBox="1"/>
            <p:nvPr/>
          </p:nvSpPr>
          <p:spPr>
            <a:xfrm>
              <a:off x="4906549" y="4411229"/>
              <a:ext cx="784339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Samfunnsdel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939BF053-27B0-C751-C5B5-A1B11EA0F3B8}"/>
                </a:ext>
              </a:extLst>
            </p:cNvPr>
            <p:cNvSpPr txBox="1"/>
            <p:nvPr/>
          </p:nvSpPr>
          <p:spPr>
            <a:xfrm>
              <a:off x="5496227" y="2490349"/>
              <a:ext cx="57026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Arealdel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D9AECB94-A3D1-8B96-9B20-173027A914BC}"/>
                </a:ext>
              </a:extLst>
            </p:cNvPr>
            <p:cNvSpPr txBox="1"/>
            <p:nvPr/>
          </p:nvSpPr>
          <p:spPr>
            <a:xfrm>
              <a:off x="6993939" y="3699668"/>
              <a:ext cx="99402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Kommunedelplan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370966CA-FFDE-59D8-1D45-24EFE7FBE62C}"/>
                </a:ext>
              </a:extLst>
            </p:cNvPr>
            <p:cNvSpPr txBox="1"/>
            <p:nvPr/>
          </p:nvSpPr>
          <p:spPr>
            <a:xfrm>
              <a:off x="8091290" y="5063636"/>
              <a:ext cx="857272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Reguleringsplan</a:t>
              </a:r>
            </a:p>
          </p:txBody>
        </p:sp>
      </p:grpSp>
      <p:sp>
        <p:nvSpPr>
          <p:cNvPr id="15" name="Tittel 4">
            <a:extLst>
              <a:ext uri="{FF2B5EF4-FFF2-40B4-BE49-F238E27FC236}">
                <a16:creationId xmlns:a16="http://schemas.microsoft.com/office/drawing/2014/main" id="{E93E81B8-3268-B4C3-D316-099F631FA357}"/>
              </a:ext>
            </a:extLst>
          </p:cNvPr>
          <p:cNvSpPr txBox="1">
            <a:spLocks/>
          </p:cNvSpPr>
          <p:nvPr/>
        </p:nvSpPr>
        <p:spPr>
          <a:xfrm>
            <a:off x="4029257" y="246123"/>
            <a:ext cx="10541876" cy="93762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65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Arealtoget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32322F2A-49EF-7AD9-C3D6-7B61CB975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9228">
            <a:off x="6293914" y="3413999"/>
            <a:ext cx="919170" cy="280766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F83E446-DAD6-BFBD-6433-2DF740F80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3650">
            <a:off x="6035285" y="3310091"/>
            <a:ext cx="819165" cy="20784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ED980E8-731A-5E9B-80C0-848718235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7370">
            <a:off x="7131863" y="4562433"/>
            <a:ext cx="987466" cy="2505494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1110EE60-98D1-AA3E-526B-35914B5C4925}"/>
              </a:ext>
            </a:extLst>
          </p:cNvPr>
          <p:cNvSpPr txBox="1"/>
          <p:nvPr/>
        </p:nvSpPr>
        <p:spPr>
          <a:xfrm>
            <a:off x="284255" y="446664"/>
            <a:ext cx="1036545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badi" panose="020B0604020104020204" pitchFamily="34" charset="0"/>
              </a:rPr>
              <a:t>Planstrategi</a:t>
            </a:r>
            <a:endParaRPr lang="nb-NO" sz="1400">
              <a:latin typeface="Abadi" panose="020B0604020104020204" pitchFamily="34" charset="0"/>
            </a:endParaRPr>
          </a:p>
        </p:txBody>
      </p:sp>
      <p:pic>
        <p:nvPicPr>
          <p:cNvPr id="2" name="Bilde 1" descr="Et bilde som inneholder tekst, fly, hvit, rød&#10;&#10;Automatisk generert beskrivelse">
            <a:extLst>
              <a:ext uri="{FF2B5EF4-FFF2-40B4-BE49-F238E27FC236}">
                <a16:creationId xmlns:a16="http://schemas.microsoft.com/office/drawing/2014/main" id="{CC0FC6B3-3919-D2CB-2445-3A0FF21663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8" y="2827671"/>
            <a:ext cx="1069186" cy="1083699"/>
          </a:xfrm>
          <a:prstGeom prst="rect">
            <a:avLst/>
          </a:prstGeom>
        </p:spPr>
      </p:pic>
      <p:sp>
        <p:nvSpPr>
          <p:cNvPr id="19" name="Sirkel: hul 18">
            <a:extLst>
              <a:ext uri="{FF2B5EF4-FFF2-40B4-BE49-F238E27FC236}">
                <a16:creationId xmlns:a16="http://schemas.microsoft.com/office/drawing/2014/main" id="{8567E9EE-5143-9218-C24B-892739F118E8}"/>
              </a:ext>
            </a:extLst>
          </p:cNvPr>
          <p:cNvSpPr/>
          <p:nvPr/>
        </p:nvSpPr>
        <p:spPr>
          <a:xfrm>
            <a:off x="896582" y="1729578"/>
            <a:ext cx="3645943" cy="2359098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CC32BB1-A804-5830-4162-CD1D069F5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70" y="812689"/>
            <a:ext cx="5054860" cy="429282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0C0D965-1712-E368-1270-A62F91002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71" y="450720"/>
            <a:ext cx="4800730" cy="317819"/>
          </a:xfrm>
          <a:prstGeom prst="rect">
            <a:avLst/>
          </a:prstGeom>
        </p:spPr>
      </p:pic>
      <p:sp>
        <p:nvSpPr>
          <p:cNvPr id="2" name="Sirkel: hul 1">
            <a:extLst>
              <a:ext uri="{FF2B5EF4-FFF2-40B4-BE49-F238E27FC236}">
                <a16:creationId xmlns:a16="http://schemas.microsoft.com/office/drawing/2014/main" id="{B5CF3D68-224F-F0F8-C9C7-23CA7C241C7C}"/>
              </a:ext>
            </a:extLst>
          </p:cNvPr>
          <p:cNvSpPr/>
          <p:nvPr/>
        </p:nvSpPr>
        <p:spPr>
          <a:xfrm>
            <a:off x="2521832" y="768539"/>
            <a:ext cx="2151768" cy="1555561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C095BB7-2DA0-FC5A-EF1B-04383C3E9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87656">
            <a:off x="7085030" y="450720"/>
            <a:ext cx="3835597" cy="541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3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8D968-077B-7D0F-B8F2-60CB3A28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42" y="222929"/>
            <a:ext cx="10541876" cy="937623"/>
          </a:xfrm>
        </p:spPr>
        <p:txBody>
          <a:bodyPr/>
          <a:lstStyle/>
          <a:p>
            <a:r>
              <a:rPr lang="nb-NO" b="1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Hva ønsker vi gjennomslag for?</a:t>
            </a:r>
            <a:endParaRPr lang="nb-NO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C9769694-28C1-C2B2-2787-E47E6ACA38F8}"/>
              </a:ext>
            </a:extLst>
          </p:cNvPr>
          <p:cNvGrpSpPr/>
          <p:nvPr/>
        </p:nvGrpSpPr>
        <p:grpSpPr>
          <a:xfrm>
            <a:off x="6697664" y="1387195"/>
            <a:ext cx="4786467" cy="4246000"/>
            <a:chOff x="6419850" y="1301750"/>
            <a:chExt cx="4933950" cy="4467225"/>
          </a:xfrm>
        </p:grpSpPr>
        <p:pic>
          <p:nvPicPr>
            <p:cNvPr id="9" name="Plassholder for bilde 17">
              <a:extLst>
                <a:ext uri="{FF2B5EF4-FFF2-40B4-BE49-F238E27FC236}">
                  <a16:creationId xmlns:a16="http://schemas.microsoft.com/office/drawing/2014/main" id="{64716ED6-20A3-4C21-4DD2-FEAD8FABD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r="2788"/>
            <a:stretch>
              <a:fillRect/>
            </a:stretch>
          </p:blipFill>
          <p:spPr>
            <a:xfrm>
              <a:off x="6419850" y="1301750"/>
              <a:ext cx="4933950" cy="4467225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D458752B-AD96-03D1-B1A2-C06AEB6BCF27}"/>
                </a:ext>
              </a:extLst>
            </p:cNvPr>
            <p:cNvSpPr txBox="1"/>
            <p:nvPr/>
          </p:nvSpPr>
          <p:spPr>
            <a:xfrm>
              <a:off x="6503831" y="2054182"/>
              <a:ext cx="1918952" cy="38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latin typeface="Abadi" panose="020B0604020104020204" pitchFamily="34" charset="0"/>
                </a:rPr>
                <a:t>AREALDELEN</a:t>
              </a:r>
            </a:p>
          </p:txBody>
        </p:sp>
      </p:grpSp>
      <p:pic>
        <p:nvPicPr>
          <p:cNvPr id="2050" name="Picture 2" descr="Norges Lover 1687–2015 - Lovdata">
            <a:extLst>
              <a:ext uri="{FF2B5EF4-FFF2-40B4-BE49-F238E27FC236}">
                <a16:creationId xmlns:a16="http://schemas.microsoft.com/office/drawing/2014/main" id="{37D6C083-8B6C-2D88-88C9-CBA287E9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7602" y="2438235"/>
            <a:ext cx="2349113" cy="15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A6F4EE7-5A4C-42D4-08F1-6C4D233EE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12554" y="4556346"/>
            <a:ext cx="2855980" cy="1705655"/>
          </a:xfrm>
          <a:prstGeom prst="rect">
            <a:avLst/>
          </a:prstGeom>
        </p:spPr>
      </p:pic>
      <p:pic>
        <p:nvPicPr>
          <p:cNvPr id="2052" name="Picture 4" descr="Document icons for free download | Freepik">
            <a:extLst>
              <a:ext uri="{FF2B5EF4-FFF2-40B4-BE49-F238E27FC236}">
                <a16:creationId xmlns:a16="http://schemas.microsoft.com/office/drawing/2014/main" id="{4898CA12-74E7-E880-D864-885B0221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2554" y="2396745"/>
            <a:ext cx="1607807" cy="16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43DCD83D-905D-8456-5D6D-70E9C6C1D343}"/>
              </a:ext>
            </a:extLst>
          </p:cNvPr>
          <p:cNvSpPr txBox="1"/>
          <p:nvPr/>
        </p:nvSpPr>
        <p:spPr>
          <a:xfrm>
            <a:off x="860269" y="3552922"/>
            <a:ext cx="69006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/>
              <a:t>SAMFUNNSDELEN</a:t>
            </a:r>
          </a:p>
          <a:p>
            <a:pPr algn="l">
              <a:buFont typeface="+mj-lt"/>
              <a:buAutoNum type="arabicPeriod"/>
            </a:pPr>
            <a:r>
              <a:rPr lang="nb-NO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 Naturhensyn</a:t>
            </a:r>
          </a:p>
          <a:p>
            <a:pPr algn="l">
              <a:buFont typeface="+mj-lt"/>
              <a:buAutoNum type="arabicPeriod"/>
            </a:pPr>
            <a:r>
              <a:rPr lang="nb-NO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 Arealstrategi </a:t>
            </a:r>
          </a:p>
          <a:p>
            <a:pPr algn="l">
              <a:buFont typeface="+mj-lt"/>
              <a:buAutoNum type="arabicPeriod"/>
            </a:pPr>
            <a:r>
              <a:rPr lang="nb-NO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 Medvirkning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BD9455A-3C24-1E78-041C-6C9902F71286}"/>
              </a:ext>
            </a:extLst>
          </p:cNvPr>
          <p:cNvSpPr txBox="1"/>
          <p:nvPr/>
        </p:nvSpPr>
        <p:spPr>
          <a:xfrm>
            <a:off x="860269" y="1972173"/>
            <a:ext cx="69006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b-NO"/>
              <a:t>AREALDELEN</a:t>
            </a:r>
          </a:p>
          <a:p>
            <a:pPr algn="l">
              <a:buFont typeface="+mj-lt"/>
              <a:buAutoNum type="arabicPeriod"/>
            </a:pPr>
            <a:r>
              <a:rPr lang="nb-NO" sz="1800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 Natur og friluftsområder inn i kommunekartet</a:t>
            </a:r>
          </a:p>
          <a:p>
            <a:pPr algn="l">
              <a:buFont typeface="+mj-lt"/>
              <a:buAutoNum type="arabicPeriod"/>
            </a:pPr>
            <a:r>
              <a:rPr lang="nb-NO" sz="1800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 Bedre regler som ivaretar natur og friluftsinteressene</a:t>
            </a:r>
          </a:p>
          <a:p>
            <a:pPr algn="l">
              <a:buFont typeface="+mj-lt"/>
              <a:buAutoNum type="arabicPeriod"/>
            </a:pPr>
            <a:r>
              <a:rPr lang="nb-NO" sz="1800" b="0" i="0">
                <a:solidFill>
                  <a:srgbClr val="164B5F"/>
                </a:solidFill>
                <a:effectLst/>
                <a:latin typeface="abadi" panose="020B0604020104020204" pitchFamily="34" charset="0"/>
              </a:rPr>
              <a:t> Medvirkning</a:t>
            </a:r>
          </a:p>
          <a:p>
            <a:pPr marL="0" indent="0">
              <a:buNone/>
            </a:pPr>
            <a:endParaRPr lang="nb-NO" sz="1800"/>
          </a:p>
        </p:txBody>
      </p:sp>
    </p:spTree>
    <p:extLst>
      <p:ext uri="{BB962C8B-B14F-4D97-AF65-F5344CB8AC3E}">
        <p14:creationId xmlns:p14="http://schemas.microsoft.com/office/powerpoint/2010/main" val="243299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45DC3A-EE64-06B7-05BC-697BB7C65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Hva er FNF sin rolle?</a:t>
            </a:r>
          </a:p>
        </p:txBody>
      </p:sp>
    </p:spTree>
    <p:extLst>
      <p:ext uri="{BB962C8B-B14F-4D97-AF65-F5344CB8AC3E}">
        <p14:creationId xmlns:p14="http://schemas.microsoft.com/office/powerpoint/2010/main" val="3675628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8D968-077B-7D0F-B8F2-60CB3A28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AREALDELEN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C9769694-28C1-C2B2-2787-E47E6ACA38F8}"/>
              </a:ext>
            </a:extLst>
          </p:cNvPr>
          <p:cNvGrpSpPr/>
          <p:nvPr/>
        </p:nvGrpSpPr>
        <p:grpSpPr>
          <a:xfrm>
            <a:off x="6697664" y="1387195"/>
            <a:ext cx="4786467" cy="4246000"/>
            <a:chOff x="6419850" y="1301750"/>
            <a:chExt cx="4933950" cy="4467225"/>
          </a:xfrm>
        </p:grpSpPr>
        <p:pic>
          <p:nvPicPr>
            <p:cNvPr id="9" name="Plassholder for bilde 17">
              <a:extLst>
                <a:ext uri="{FF2B5EF4-FFF2-40B4-BE49-F238E27FC236}">
                  <a16:creationId xmlns:a16="http://schemas.microsoft.com/office/drawing/2014/main" id="{64716ED6-20A3-4C21-4DD2-FEAD8FABD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r="2788"/>
            <a:stretch>
              <a:fillRect/>
            </a:stretch>
          </p:blipFill>
          <p:spPr>
            <a:xfrm>
              <a:off x="6419850" y="1301750"/>
              <a:ext cx="4933950" cy="4467225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D458752B-AD96-03D1-B1A2-C06AEB6BCF27}"/>
                </a:ext>
              </a:extLst>
            </p:cNvPr>
            <p:cNvSpPr txBox="1"/>
            <p:nvPr/>
          </p:nvSpPr>
          <p:spPr>
            <a:xfrm>
              <a:off x="6503831" y="2054182"/>
              <a:ext cx="1918952" cy="38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>
                  <a:latin typeface="Abadi" panose="020B0604020104020204" pitchFamily="34" charset="0"/>
                </a:rPr>
                <a:t>AREALDELEN</a:t>
              </a:r>
            </a:p>
          </p:txBody>
        </p:sp>
      </p:grpSp>
      <p:pic>
        <p:nvPicPr>
          <p:cNvPr id="2050" name="Picture 2" descr="Norges Lover 1687–2015 - Lovdata">
            <a:extLst>
              <a:ext uri="{FF2B5EF4-FFF2-40B4-BE49-F238E27FC236}">
                <a16:creationId xmlns:a16="http://schemas.microsoft.com/office/drawing/2014/main" id="{37D6C083-8B6C-2D88-88C9-CBA287E9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54" y="1726322"/>
            <a:ext cx="2349113" cy="15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6A6F4EE7-5A4C-42D4-08F1-6C4D233EE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864" y="3750548"/>
            <a:ext cx="2855980" cy="1705655"/>
          </a:xfrm>
          <a:prstGeom prst="rect">
            <a:avLst/>
          </a:prstGeom>
        </p:spPr>
      </p:pic>
      <p:pic>
        <p:nvPicPr>
          <p:cNvPr id="2052" name="Picture 4" descr="Document icons for free download | Freepik">
            <a:extLst>
              <a:ext uri="{FF2B5EF4-FFF2-40B4-BE49-F238E27FC236}">
                <a16:creationId xmlns:a16="http://schemas.microsoft.com/office/drawing/2014/main" id="{4898CA12-74E7-E880-D864-885B0221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60" y="1726322"/>
            <a:ext cx="1607807" cy="160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62E35774-0B12-4B5E-E384-7B271ADA0ACA}"/>
              </a:ext>
            </a:extLst>
          </p:cNvPr>
          <p:cNvSpPr txBox="1"/>
          <p:nvPr/>
        </p:nvSpPr>
        <p:spPr>
          <a:xfrm>
            <a:off x="1108960" y="3325529"/>
            <a:ext cx="190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Planbeskrivelsen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AD25C9BB-2C4B-2CA3-C766-D0E8F75C601D}"/>
              </a:ext>
            </a:extLst>
          </p:cNvPr>
          <p:cNvSpPr txBox="1"/>
          <p:nvPr/>
        </p:nvSpPr>
        <p:spPr>
          <a:xfrm>
            <a:off x="3754794" y="3292639"/>
            <a:ext cx="190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 Bestemmelsene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0BF11F1-178B-142B-5FA6-4EAC44820E29}"/>
              </a:ext>
            </a:extLst>
          </p:cNvPr>
          <p:cNvSpPr txBox="1"/>
          <p:nvPr/>
        </p:nvSpPr>
        <p:spPr>
          <a:xfrm>
            <a:off x="2264465" y="5409174"/>
            <a:ext cx="2250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Kommuneplankartet</a:t>
            </a:r>
          </a:p>
        </p:txBody>
      </p:sp>
    </p:spTree>
    <p:extLst>
      <p:ext uri="{BB962C8B-B14F-4D97-AF65-F5344CB8AC3E}">
        <p14:creationId xmlns:p14="http://schemas.microsoft.com/office/powerpoint/2010/main" val="229973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8D968-077B-7D0F-B8F2-60CB3A28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1. GI INNSPILL TIL PLANKARTET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A6F4EE7-5A4C-42D4-08F1-6C4D233E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684" y="1142102"/>
            <a:ext cx="2855980" cy="1705655"/>
          </a:xfrm>
          <a:prstGeom prst="rect">
            <a:avLst/>
          </a:prstGeom>
        </p:spPr>
      </p:pic>
      <p:pic>
        <p:nvPicPr>
          <p:cNvPr id="5" name="Bilde 4" descr="Et bilde som inneholder kart&#10;&#10;Automatisk generert beskrivelse">
            <a:extLst>
              <a:ext uri="{FF2B5EF4-FFF2-40B4-BE49-F238E27FC236}">
                <a16:creationId xmlns:a16="http://schemas.microsoft.com/office/drawing/2014/main" id="{8DA0E860-8DB2-2932-8BD9-15D8B8B12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55" y="1730244"/>
            <a:ext cx="2977434" cy="305751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EB3E65F6-E618-33C6-FB77-E452E837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204" y="1661782"/>
            <a:ext cx="3899316" cy="343072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1918408D-E156-258D-E139-DF2099AC6E77}"/>
              </a:ext>
            </a:extLst>
          </p:cNvPr>
          <p:cNvSpPr txBox="1"/>
          <p:nvPr/>
        </p:nvSpPr>
        <p:spPr>
          <a:xfrm>
            <a:off x="5231535" y="5541190"/>
            <a:ext cx="266944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b-NO" sz="3600">
                <a:solidFill>
                  <a:srgbClr val="265B6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Arealinnspill</a:t>
            </a:r>
            <a:endParaRPr lang="nb-NO" sz="3600">
              <a:solidFill>
                <a:srgbClr val="26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76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8D968-077B-7D0F-B8F2-60CB3A28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PLANKARTET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A6F4EE7-5A4C-42D4-08F1-6C4D233EE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684" y="1142102"/>
            <a:ext cx="2855980" cy="170565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BF9C5304-8CF8-EF92-8B4F-1B61C8BEA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05" y="1422798"/>
            <a:ext cx="7761602" cy="51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41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8D968-077B-7D0F-B8F2-60CB3A28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2. GI INNSPILL TIL BESTEMMELSENE</a:t>
            </a:r>
          </a:p>
        </p:txBody>
      </p:sp>
      <p:pic>
        <p:nvPicPr>
          <p:cNvPr id="2050" name="Picture 2" descr="Norges Lover 1687–2015 - Lovdata">
            <a:extLst>
              <a:ext uri="{FF2B5EF4-FFF2-40B4-BE49-F238E27FC236}">
                <a16:creationId xmlns:a16="http://schemas.microsoft.com/office/drawing/2014/main" id="{37D6C083-8B6C-2D88-88C9-CBA287E97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687" y="1268413"/>
            <a:ext cx="2349113" cy="15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8C36F81-1434-7B21-49C9-ECD350D4FAB5}"/>
              </a:ext>
            </a:extLst>
          </p:cNvPr>
          <p:cNvSpPr txBox="1"/>
          <p:nvPr/>
        </p:nvSpPr>
        <p:spPr>
          <a:xfrm>
            <a:off x="947487" y="1504889"/>
            <a:ext cx="7922194" cy="3324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nb-NO" sz="1800" b="1">
                <a:solidFill>
                  <a:srgbClr val="1F3763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Arealnøytralitet</a:t>
            </a:r>
            <a:br>
              <a:rPr lang="nb-NO" sz="1800" b="1">
                <a:solidFill>
                  <a:srgbClr val="1F3763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nb-NO" sz="1800" i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Prinsippet om arealnøytralitet gjelder hele kommunen. Med arealnøytralitet menes å gjenbruke og fortette områder som allerede er utbygd, fremfor å bygge ned landbruksarealer og natur. </a:t>
            </a:r>
            <a:br>
              <a:rPr lang="nb-NO" sz="1800" i="1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</a:br>
            <a:r>
              <a:rPr lang="nb-NO" sz="1800" i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(Ref. KPA </a:t>
            </a:r>
            <a:r>
              <a:rPr lang="nb-NO" sz="1800" i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  <a:hlinkClick r:id="rId3"/>
              </a:rPr>
              <a:t>§ </a:t>
            </a:r>
            <a:r>
              <a:rPr lang="nb-NO" sz="1800" i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16.6 Nordre Follo kommune)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b-NO" sz="1800" b="1">
                <a:solidFill>
                  <a:srgbClr val="1F3763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Strandsonen </a:t>
            </a:r>
            <a:br>
              <a:rPr lang="nb-NO" sz="1800" b="1">
                <a:solidFill>
                  <a:srgbClr val="1F3763"/>
                </a:solidFill>
                <a:effectLst/>
                <a:latin typeface="Calibri" panose="020F050202020403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r>
              <a:rPr lang="nb-NO" sz="1800" i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Tiltak skal ikke være til hinder for allmennhetens bruk og/eller ferdsel, eller være dominerende i landskapet, verken sett fra sjø eller land. Tiltaket må ikke få silhuettvirkning eller skade naturmangfoldet. </a:t>
            </a:r>
            <a:r>
              <a:rPr lang="nb-NO" sz="1800" i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(Ref. KPA § 2.1.4 Tønsberg kommune)</a:t>
            </a:r>
            <a:endParaRPr lang="nb-NO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006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78D968-077B-7D0F-B8F2-60CB3A287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3. GI INNSPILL TIL PLANBESKRIVELSEN</a:t>
            </a:r>
          </a:p>
        </p:txBody>
      </p:sp>
      <p:pic>
        <p:nvPicPr>
          <p:cNvPr id="2052" name="Picture 4" descr="Document icons for free download | Freepik">
            <a:extLst>
              <a:ext uri="{FF2B5EF4-FFF2-40B4-BE49-F238E27FC236}">
                <a16:creationId xmlns:a16="http://schemas.microsoft.com/office/drawing/2014/main" id="{4898CA12-74E7-E880-D864-885B0221C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312" y="1640071"/>
            <a:ext cx="2498792" cy="249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8CEED29F-16A0-CB22-3FCD-601C148EABF9}"/>
              </a:ext>
            </a:extLst>
          </p:cNvPr>
          <p:cNvSpPr txBox="1"/>
          <p:nvPr/>
        </p:nvSpPr>
        <p:spPr>
          <a:xfrm>
            <a:off x="811924" y="1830539"/>
            <a:ext cx="6160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/>
              <a:t>GI INNSPILL HVA DERE ØNSKER OM</a:t>
            </a:r>
          </a:p>
          <a:p>
            <a:endParaRPr lang="nb-NO" sz="2400"/>
          </a:p>
          <a:p>
            <a:pPr marL="342900" indent="-342900">
              <a:buFont typeface="+mj-lt"/>
              <a:buAutoNum type="arabicPeriod"/>
            </a:pPr>
            <a:r>
              <a:rPr lang="nb-NO" sz="2400"/>
              <a:t>Medvirkning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/>
              <a:t>Planvask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2400"/>
              <a:t>Kunnskapsgrunnlag</a:t>
            </a:r>
          </a:p>
        </p:txBody>
      </p:sp>
    </p:spTree>
    <p:extLst>
      <p:ext uri="{BB962C8B-B14F-4D97-AF65-F5344CB8AC3E}">
        <p14:creationId xmlns:p14="http://schemas.microsoft.com/office/powerpoint/2010/main" val="8989868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4FA8E91-9F1E-5300-86E2-32DFA3EFC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10" y="247513"/>
            <a:ext cx="11278180" cy="53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04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5B70F-F452-4F9B-5C96-7908E11D2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1C0ADBF-6D34-F957-68C2-6EFAB875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026024"/>
            <a:ext cx="10976422" cy="1402977"/>
          </a:xfrm>
        </p:spPr>
        <p:txBody>
          <a:bodyPr>
            <a:normAutofit/>
          </a:bodyPr>
          <a:lstStyle/>
          <a:p>
            <a:r>
              <a:rPr lang="nb-NO"/>
              <a:t>SAMFUNNSDELEN PÅ HØRING</a:t>
            </a:r>
          </a:p>
        </p:txBody>
      </p:sp>
    </p:spTree>
    <p:extLst>
      <p:ext uri="{BB962C8B-B14F-4D97-AF65-F5344CB8AC3E}">
        <p14:creationId xmlns:p14="http://schemas.microsoft.com/office/powerpoint/2010/main" val="2228920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AD956-33CD-9CDD-F7D5-22862931D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8">
            <a:extLst>
              <a:ext uri="{FF2B5EF4-FFF2-40B4-BE49-F238E27FC236}">
                <a16:creationId xmlns:a16="http://schemas.microsoft.com/office/drawing/2014/main" id="{184E9BF5-21B6-8242-296C-FE91E2F6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701" y="1628775"/>
            <a:ext cx="8409672" cy="4141787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74924D27-E892-82A4-E268-D79700513C7F}"/>
              </a:ext>
            </a:extLst>
          </p:cNvPr>
          <p:cNvGrpSpPr/>
          <p:nvPr/>
        </p:nvGrpSpPr>
        <p:grpSpPr>
          <a:xfrm>
            <a:off x="-17463" y="-89377"/>
            <a:ext cx="12304158" cy="7067226"/>
            <a:chOff x="1861655" y="1628775"/>
            <a:chExt cx="8409672" cy="4141787"/>
          </a:xfrm>
        </p:grpSpPr>
        <p:pic>
          <p:nvPicPr>
            <p:cNvPr id="4" name="Plassholder for innhold 8">
              <a:extLst>
                <a:ext uri="{FF2B5EF4-FFF2-40B4-BE49-F238E27FC236}">
                  <a16:creationId xmlns:a16="http://schemas.microsoft.com/office/drawing/2014/main" id="{D675FAD9-D87E-DF7D-2FC6-B6E52FB4D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1655" y="1628775"/>
              <a:ext cx="8409672" cy="4141787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A93B9B54-AE98-62BB-A7D9-B822ED8923E6}"/>
                </a:ext>
              </a:extLst>
            </p:cNvPr>
            <p:cNvSpPr txBox="1"/>
            <p:nvPr/>
          </p:nvSpPr>
          <p:spPr>
            <a:xfrm>
              <a:off x="3244897" y="2959401"/>
              <a:ext cx="1276162" cy="34271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>
                  <a:latin typeface="Abadi" panose="020B0604020104020204" pitchFamily="34" charset="0"/>
                </a:rPr>
                <a:t>Planprogram og varsel om oppstart</a:t>
              </a:r>
              <a:endParaRPr lang="nb-NO" sz="1200">
                <a:latin typeface="Abadi" panose="020B0604020104020204" pitchFamily="34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E10C486F-03E2-A36F-2E38-8F2020E04D6B}"/>
                </a:ext>
              </a:extLst>
            </p:cNvPr>
            <p:cNvSpPr txBox="1"/>
            <p:nvPr/>
          </p:nvSpPr>
          <p:spPr>
            <a:xfrm>
              <a:off x="3419994" y="5218102"/>
              <a:ext cx="712527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Arealinnspill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C8A6C60E-7E46-3A9B-64E0-33B5E529D753}"/>
                </a:ext>
              </a:extLst>
            </p:cNvPr>
            <p:cNvSpPr txBox="1"/>
            <p:nvPr/>
          </p:nvSpPr>
          <p:spPr>
            <a:xfrm>
              <a:off x="4906549" y="4411229"/>
              <a:ext cx="784339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Samfunnsdel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30F0F573-7F12-71B2-DF1C-3239D17116CD}"/>
                </a:ext>
              </a:extLst>
            </p:cNvPr>
            <p:cNvSpPr txBox="1"/>
            <p:nvPr/>
          </p:nvSpPr>
          <p:spPr>
            <a:xfrm>
              <a:off x="5496227" y="2490349"/>
              <a:ext cx="57026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Arealdel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433BAEEC-5E07-692B-8550-B2186C82D086}"/>
                </a:ext>
              </a:extLst>
            </p:cNvPr>
            <p:cNvSpPr txBox="1"/>
            <p:nvPr/>
          </p:nvSpPr>
          <p:spPr>
            <a:xfrm>
              <a:off x="6993939" y="3699668"/>
              <a:ext cx="99402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Kommunedelplan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68744907-EE82-8250-6FC7-BE258523B624}"/>
                </a:ext>
              </a:extLst>
            </p:cNvPr>
            <p:cNvSpPr txBox="1"/>
            <p:nvPr/>
          </p:nvSpPr>
          <p:spPr>
            <a:xfrm>
              <a:off x="8091290" y="5063636"/>
              <a:ext cx="857272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Reguleringsplan</a:t>
              </a:r>
            </a:p>
          </p:txBody>
        </p:sp>
      </p:grpSp>
      <p:sp>
        <p:nvSpPr>
          <p:cNvPr id="15" name="Tittel 4">
            <a:extLst>
              <a:ext uri="{FF2B5EF4-FFF2-40B4-BE49-F238E27FC236}">
                <a16:creationId xmlns:a16="http://schemas.microsoft.com/office/drawing/2014/main" id="{0D636408-74CA-7167-5D5F-9FA5B201884C}"/>
              </a:ext>
            </a:extLst>
          </p:cNvPr>
          <p:cNvSpPr txBox="1">
            <a:spLocks/>
          </p:cNvSpPr>
          <p:nvPr/>
        </p:nvSpPr>
        <p:spPr>
          <a:xfrm>
            <a:off x="4029257" y="246123"/>
            <a:ext cx="10541876" cy="93762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65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Arealtoget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87D56B2A-C87B-7F42-7E00-FD19B9713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9228">
            <a:off x="6293914" y="3413999"/>
            <a:ext cx="919170" cy="280766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40E6820-76F5-AAA3-FB75-6223ACAE1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3650">
            <a:off x="6035285" y="3310091"/>
            <a:ext cx="819165" cy="20784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65820CE-EE92-C89C-A1BD-18A0FB3E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7370">
            <a:off x="7131863" y="4562433"/>
            <a:ext cx="987466" cy="2505494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221DA405-4B52-0310-7F25-1C52B56F3D6A}"/>
              </a:ext>
            </a:extLst>
          </p:cNvPr>
          <p:cNvSpPr txBox="1"/>
          <p:nvPr/>
        </p:nvSpPr>
        <p:spPr>
          <a:xfrm>
            <a:off x="284255" y="446664"/>
            <a:ext cx="1036545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badi" panose="020B0604020104020204" pitchFamily="34" charset="0"/>
              </a:rPr>
              <a:t>Planstrategi</a:t>
            </a:r>
            <a:endParaRPr lang="nb-NO" sz="1400">
              <a:latin typeface="Abadi" panose="020B0604020104020204" pitchFamily="34" charset="0"/>
            </a:endParaRPr>
          </a:p>
        </p:txBody>
      </p:sp>
      <p:pic>
        <p:nvPicPr>
          <p:cNvPr id="2" name="Bilde 1" descr="Et bilde som inneholder tekst, fly, hvit, rød&#10;&#10;Automatisk generert beskrivelse">
            <a:extLst>
              <a:ext uri="{FF2B5EF4-FFF2-40B4-BE49-F238E27FC236}">
                <a16:creationId xmlns:a16="http://schemas.microsoft.com/office/drawing/2014/main" id="{55946163-B878-6D13-157E-3673712CDA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8" y="2827671"/>
            <a:ext cx="1069186" cy="1083699"/>
          </a:xfrm>
          <a:prstGeom prst="rect">
            <a:avLst/>
          </a:prstGeom>
        </p:spPr>
      </p:pic>
      <p:sp>
        <p:nvSpPr>
          <p:cNvPr id="19" name="Sirkel: hul 18">
            <a:extLst>
              <a:ext uri="{FF2B5EF4-FFF2-40B4-BE49-F238E27FC236}">
                <a16:creationId xmlns:a16="http://schemas.microsoft.com/office/drawing/2014/main" id="{32A39FAB-8291-7AA8-4F2C-5A4242563C09}"/>
              </a:ext>
            </a:extLst>
          </p:cNvPr>
          <p:cNvSpPr/>
          <p:nvPr/>
        </p:nvSpPr>
        <p:spPr>
          <a:xfrm>
            <a:off x="2879717" y="3028785"/>
            <a:ext cx="3645943" cy="2359098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A3079-44EC-ACB0-438D-F85D49FA5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9FAF4B5B-06E5-1792-2C4D-9F8CF13C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670" y="812689"/>
            <a:ext cx="5054860" cy="429282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78DA466-A487-CF80-2D02-4ABE2A728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71" y="450720"/>
            <a:ext cx="4800730" cy="317819"/>
          </a:xfrm>
          <a:prstGeom prst="rect">
            <a:avLst/>
          </a:prstGeom>
        </p:spPr>
      </p:pic>
      <p:sp>
        <p:nvSpPr>
          <p:cNvPr id="2" name="Sirkel: hul 1">
            <a:extLst>
              <a:ext uri="{FF2B5EF4-FFF2-40B4-BE49-F238E27FC236}">
                <a16:creationId xmlns:a16="http://schemas.microsoft.com/office/drawing/2014/main" id="{FC0458F8-26F8-0508-3FE9-34910E6ACAC6}"/>
              </a:ext>
            </a:extLst>
          </p:cNvPr>
          <p:cNvSpPr/>
          <p:nvPr/>
        </p:nvSpPr>
        <p:spPr>
          <a:xfrm>
            <a:off x="893387" y="2201427"/>
            <a:ext cx="2042935" cy="1515344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6670E43-5060-8C28-4296-121D8D4CC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56486">
            <a:off x="7371377" y="194866"/>
            <a:ext cx="4359073" cy="6199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44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AFE876-E0BC-2907-0903-2A383834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2026024"/>
            <a:ext cx="10976422" cy="1402977"/>
          </a:xfrm>
        </p:spPr>
        <p:txBody>
          <a:bodyPr>
            <a:normAutofit/>
          </a:bodyPr>
          <a:lstStyle/>
          <a:p>
            <a:r>
              <a:rPr lang="nb-NO"/>
              <a:t>AREALDELEN PÅ HØRING</a:t>
            </a:r>
          </a:p>
        </p:txBody>
      </p:sp>
    </p:spTree>
    <p:extLst>
      <p:ext uri="{BB962C8B-B14F-4D97-AF65-F5344CB8AC3E}">
        <p14:creationId xmlns:p14="http://schemas.microsoft.com/office/powerpoint/2010/main" val="151776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CA5BB60B-A35A-698B-0061-52B41C5C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FORUM FOR NATUR OG FRILUFTSLIV (FNF)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0627D8F5-06D2-22FB-A555-DF1BC0BCF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/>
              <a:t>Regionale samarbeidsforum for natur- og friluftslivsorganisasjoner.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b="1"/>
              <a:t>Formål</a:t>
            </a:r>
            <a:br>
              <a:rPr lang="nb-NO"/>
            </a:br>
            <a:r>
              <a:rPr lang="nb-NO"/>
              <a:t>Fremme natur- og friluftslivsinteressene i de enkelte regionene.</a:t>
            </a:r>
            <a:endParaRPr lang="nb-NO">
              <a:cs typeface="Calibri"/>
            </a:endParaRP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 b="1"/>
              <a:t>Mål / Viktigste oppgaver</a:t>
            </a:r>
            <a:endParaRPr lang="nb-NO" b="1">
              <a:cs typeface="Calibri"/>
            </a:endParaRPr>
          </a:p>
          <a:p>
            <a:pPr marL="227965" indent="-227965"/>
            <a:r>
              <a:rPr lang="nb-NO"/>
              <a:t>Sette natur- og friluftslivssaker på dagsorden.</a:t>
            </a:r>
            <a:endParaRPr lang="nb-NO">
              <a:cs typeface="Calibri"/>
            </a:endParaRPr>
          </a:p>
          <a:p>
            <a:pPr marL="227965" indent="-227965"/>
            <a:r>
              <a:rPr lang="nb-NO"/>
              <a:t>Påvirke relevante plan- og saksprosesser.</a:t>
            </a:r>
            <a:endParaRPr lang="nb-NO">
              <a:cs typeface="Calibri"/>
            </a:endParaRPr>
          </a:p>
          <a:p>
            <a:pPr marL="227965" indent="-227965"/>
            <a:r>
              <a:rPr lang="nb-NO"/>
              <a:t>Bygge kompetanse i organisasjonene.</a:t>
            </a:r>
            <a:endParaRPr lang="nb-NO">
              <a:cs typeface="Calibri"/>
            </a:endParaRPr>
          </a:p>
          <a:p>
            <a:pPr marL="227965" indent="-227965"/>
            <a:r>
              <a:rPr lang="nb-NO">
                <a:cs typeface="Calibri"/>
              </a:rPr>
              <a:t>Ha god kontakt med lokale og regionale myndigheter.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227965" indent="-227965"/>
            <a:r>
              <a:rPr lang="nb-NO">
                <a:cs typeface="Calibri"/>
              </a:rPr>
              <a:t>Bygge gode nettverk mellom organisasjonene, </a:t>
            </a:r>
            <a:br>
              <a:rPr lang="nb-NO">
                <a:cs typeface="Calibri"/>
              </a:rPr>
            </a:br>
            <a:r>
              <a:rPr lang="nb-NO">
                <a:cs typeface="Calibri"/>
              </a:rPr>
              <a:t>med politikere og andre relevante aktører.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227965" indent="-227965"/>
            <a:endParaRPr lang="nb-NO">
              <a:cs typeface="Calibri"/>
            </a:endParaRPr>
          </a:p>
        </p:txBody>
      </p:sp>
      <p:sp>
        <p:nvSpPr>
          <p:cNvPr id="6" name="Ramme 5">
            <a:extLst>
              <a:ext uri="{FF2B5EF4-FFF2-40B4-BE49-F238E27FC236}">
                <a16:creationId xmlns:a16="http://schemas.microsoft.com/office/drawing/2014/main" id="{0825C98D-FF70-5720-E517-572E59941C67}"/>
              </a:ext>
            </a:extLst>
          </p:cNvPr>
          <p:cNvSpPr/>
          <p:nvPr/>
        </p:nvSpPr>
        <p:spPr>
          <a:xfrm>
            <a:off x="812795" y="4249607"/>
            <a:ext cx="4313387" cy="452582"/>
          </a:xfrm>
          <a:prstGeom prst="frame">
            <a:avLst>
              <a:gd name="adj1" fmla="val 4808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graphicFrame>
        <p:nvGraphicFramePr>
          <p:cNvPr id="3" name="Plassholder for bilde 4">
            <a:extLst>
              <a:ext uri="{FF2B5EF4-FFF2-40B4-BE49-F238E27FC236}">
                <a16:creationId xmlns:a16="http://schemas.microsoft.com/office/drawing/2014/main" id="{FE1AE4AD-8CF7-D21E-D10C-313B47C2E3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972000"/>
              </p:ext>
            </p:extLst>
          </p:nvPr>
        </p:nvGraphicFramePr>
        <p:xfrm>
          <a:off x="7532484" y="2085038"/>
          <a:ext cx="4324895" cy="4013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675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B4DD-A1DE-A0EA-A3E5-84199C9748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innhold 8">
            <a:extLst>
              <a:ext uri="{FF2B5EF4-FFF2-40B4-BE49-F238E27FC236}">
                <a16:creationId xmlns:a16="http://schemas.microsoft.com/office/drawing/2014/main" id="{5DA98595-9566-0439-3B8E-D10DD1259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3701" y="1628775"/>
            <a:ext cx="8409672" cy="4141787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83491338-2D14-8C82-B1A5-F2D64654C686}"/>
              </a:ext>
            </a:extLst>
          </p:cNvPr>
          <p:cNvGrpSpPr/>
          <p:nvPr/>
        </p:nvGrpSpPr>
        <p:grpSpPr>
          <a:xfrm>
            <a:off x="-17463" y="-89377"/>
            <a:ext cx="12304158" cy="7067226"/>
            <a:chOff x="1861655" y="1628775"/>
            <a:chExt cx="8409672" cy="4141787"/>
          </a:xfrm>
        </p:grpSpPr>
        <p:pic>
          <p:nvPicPr>
            <p:cNvPr id="4" name="Plassholder for innhold 8">
              <a:extLst>
                <a:ext uri="{FF2B5EF4-FFF2-40B4-BE49-F238E27FC236}">
                  <a16:creationId xmlns:a16="http://schemas.microsoft.com/office/drawing/2014/main" id="{1BDD6245-2FE5-D507-E375-0F30E1FFA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61655" y="1628775"/>
              <a:ext cx="8409672" cy="4141787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CED964EE-BC98-4113-9DDD-86792D15A38E}"/>
                </a:ext>
              </a:extLst>
            </p:cNvPr>
            <p:cNvSpPr txBox="1"/>
            <p:nvPr/>
          </p:nvSpPr>
          <p:spPr>
            <a:xfrm>
              <a:off x="3244897" y="2959401"/>
              <a:ext cx="1276162" cy="342711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600">
                  <a:latin typeface="Abadi" panose="020B0604020104020204" pitchFamily="34" charset="0"/>
                </a:rPr>
                <a:t>Planprogram og varsel om oppstart</a:t>
              </a:r>
              <a:endParaRPr lang="nb-NO" sz="1200">
                <a:latin typeface="Abadi" panose="020B0604020104020204" pitchFamily="34" charset="0"/>
              </a:endParaRPr>
            </a:p>
          </p:txBody>
        </p:sp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E0C09F7E-53A6-A03B-EEFC-A8D3E554A071}"/>
                </a:ext>
              </a:extLst>
            </p:cNvPr>
            <p:cNvSpPr txBox="1"/>
            <p:nvPr/>
          </p:nvSpPr>
          <p:spPr>
            <a:xfrm>
              <a:off x="3419994" y="5218102"/>
              <a:ext cx="712527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Arealinnspill</a:t>
              </a:r>
            </a:p>
          </p:txBody>
        </p:sp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B229B370-64C0-CCB0-9934-3A148F686CA0}"/>
                </a:ext>
              </a:extLst>
            </p:cNvPr>
            <p:cNvSpPr txBox="1"/>
            <p:nvPr/>
          </p:nvSpPr>
          <p:spPr>
            <a:xfrm>
              <a:off x="4906549" y="4411229"/>
              <a:ext cx="784339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Samfunnsdel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A8D8F5A8-1B7D-953D-CEDE-73AE149F4396}"/>
                </a:ext>
              </a:extLst>
            </p:cNvPr>
            <p:cNvSpPr txBox="1"/>
            <p:nvPr/>
          </p:nvSpPr>
          <p:spPr>
            <a:xfrm>
              <a:off x="5496227" y="2490349"/>
              <a:ext cx="57026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Arealdel</a:t>
              </a:r>
            </a:p>
          </p:txBody>
        </p:sp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A544A80F-98DC-641B-F588-E01BB1B87A21}"/>
                </a:ext>
              </a:extLst>
            </p:cNvPr>
            <p:cNvSpPr txBox="1"/>
            <p:nvPr/>
          </p:nvSpPr>
          <p:spPr>
            <a:xfrm>
              <a:off x="6993939" y="3699668"/>
              <a:ext cx="994024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Kommunedelplan</a:t>
              </a:r>
            </a:p>
          </p:txBody>
        </p:sp>
        <p:sp>
          <p:nvSpPr>
            <p:cNvPr id="11" name="TekstSylinder 10">
              <a:extLst>
                <a:ext uri="{FF2B5EF4-FFF2-40B4-BE49-F238E27FC236}">
                  <a16:creationId xmlns:a16="http://schemas.microsoft.com/office/drawing/2014/main" id="{218986B8-A299-6F29-F743-B0A04C2C1D09}"/>
                </a:ext>
              </a:extLst>
            </p:cNvPr>
            <p:cNvSpPr txBox="1"/>
            <p:nvPr/>
          </p:nvSpPr>
          <p:spPr>
            <a:xfrm>
              <a:off x="8091290" y="5063636"/>
              <a:ext cx="857272" cy="162337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200">
                  <a:latin typeface="Abadi" panose="020B0604020104020204" pitchFamily="34" charset="0"/>
                </a:rPr>
                <a:t>Reguleringsplan</a:t>
              </a:r>
            </a:p>
          </p:txBody>
        </p:sp>
      </p:grpSp>
      <p:sp>
        <p:nvSpPr>
          <p:cNvPr id="15" name="Tittel 4">
            <a:extLst>
              <a:ext uri="{FF2B5EF4-FFF2-40B4-BE49-F238E27FC236}">
                <a16:creationId xmlns:a16="http://schemas.microsoft.com/office/drawing/2014/main" id="{AB7034C3-5CE8-B136-C9BD-3B8381963DA3}"/>
              </a:ext>
            </a:extLst>
          </p:cNvPr>
          <p:cNvSpPr txBox="1">
            <a:spLocks/>
          </p:cNvSpPr>
          <p:nvPr/>
        </p:nvSpPr>
        <p:spPr>
          <a:xfrm>
            <a:off x="4029257" y="246123"/>
            <a:ext cx="10541876" cy="93762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65B6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Arealtoget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8F8515A5-3FD9-EBDD-5CC0-23141D72B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19228">
            <a:off x="6293914" y="3413999"/>
            <a:ext cx="919170" cy="280766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F182EE5F-551F-AFFC-7C63-E2E5A0A9D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53650">
            <a:off x="6035285" y="3310091"/>
            <a:ext cx="819165" cy="2078464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7A70AD4C-296A-B4F0-98EC-6ACAFCB49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57370">
            <a:off x="7131863" y="4562433"/>
            <a:ext cx="987466" cy="2505494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D29EB04D-701F-25FC-04EB-761A1C1F5714}"/>
              </a:ext>
            </a:extLst>
          </p:cNvPr>
          <p:cNvSpPr txBox="1"/>
          <p:nvPr/>
        </p:nvSpPr>
        <p:spPr>
          <a:xfrm>
            <a:off x="284255" y="446664"/>
            <a:ext cx="1036545" cy="27699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nb-NO" sz="1200">
                <a:latin typeface="Abadi" panose="020B0604020104020204" pitchFamily="34" charset="0"/>
              </a:rPr>
              <a:t>Planstrategi</a:t>
            </a:r>
            <a:endParaRPr lang="nb-NO" sz="1400">
              <a:latin typeface="Abadi" panose="020B0604020104020204" pitchFamily="34" charset="0"/>
            </a:endParaRPr>
          </a:p>
        </p:txBody>
      </p:sp>
      <p:pic>
        <p:nvPicPr>
          <p:cNvPr id="2" name="Bilde 1" descr="Et bilde som inneholder tekst, fly, hvit, rød&#10;&#10;Automatisk generert beskrivelse">
            <a:extLst>
              <a:ext uri="{FF2B5EF4-FFF2-40B4-BE49-F238E27FC236}">
                <a16:creationId xmlns:a16="http://schemas.microsoft.com/office/drawing/2014/main" id="{90D1C8A0-45E2-380D-2EF1-41BF5D44C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78" y="2827671"/>
            <a:ext cx="1069186" cy="1083699"/>
          </a:xfrm>
          <a:prstGeom prst="rect">
            <a:avLst/>
          </a:prstGeom>
        </p:spPr>
      </p:pic>
      <p:sp>
        <p:nvSpPr>
          <p:cNvPr id="19" name="Sirkel: hul 18">
            <a:extLst>
              <a:ext uri="{FF2B5EF4-FFF2-40B4-BE49-F238E27FC236}">
                <a16:creationId xmlns:a16="http://schemas.microsoft.com/office/drawing/2014/main" id="{33887EF7-D71C-A181-7285-0498A673D442}"/>
              </a:ext>
            </a:extLst>
          </p:cNvPr>
          <p:cNvSpPr/>
          <p:nvPr/>
        </p:nvSpPr>
        <p:spPr>
          <a:xfrm>
            <a:off x="3951466" y="1042798"/>
            <a:ext cx="3645943" cy="2359098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7ECE9E1-7F5F-83A2-F80C-2D07B037D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069"/>
          <a:stretch/>
        </p:blipFill>
        <p:spPr>
          <a:xfrm rot="21307310">
            <a:off x="7067248" y="666608"/>
            <a:ext cx="3969051" cy="552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0CC32BB1-A804-5830-4162-CD1D069F5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670" y="812689"/>
            <a:ext cx="5054860" cy="4292821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0C0D965-1712-E368-1270-A62F91002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671" y="450720"/>
            <a:ext cx="4800730" cy="317819"/>
          </a:xfrm>
          <a:prstGeom prst="rect">
            <a:avLst/>
          </a:prstGeom>
        </p:spPr>
      </p:pic>
      <p:sp>
        <p:nvSpPr>
          <p:cNvPr id="2" name="Sirkel: hul 1">
            <a:extLst>
              <a:ext uri="{FF2B5EF4-FFF2-40B4-BE49-F238E27FC236}">
                <a16:creationId xmlns:a16="http://schemas.microsoft.com/office/drawing/2014/main" id="{19DC9A5E-CEEA-3A07-C4C4-B2CAD4AFAAD7}"/>
              </a:ext>
            </a:extLst>
          </p:cNvPr>
          <p:cNvSpPr/>
          <p:nvPr/>
        </p:nvSpPr>
        <p:spPr>
          <a:xfrm>
            <a:off x="2594304" y="2213811"/>
            <a:ext cx="2042935" cy="1515344"/>
          </a:xfrm>
          <a:prstGeom prst="donut">
            <a:avLst>
              <a:gd name="adj" fmla="val 4518"/>
            </a:avLst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9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D69A613-534E-11A7-FE42-E1C7EA956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435" y="413375"/>
            <a:ext cx="4927686" cy="326223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DD7F8603-0797-35A4-8C3D-E2C39420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435" y="783859"/>
            <a:ext cx="4801955" cy="566076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77A694CC-E441-DA2A-91AB-06C1E75D9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35" y="413374"/>
            <a:ext cx="4927686" cy="326223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416CFFC-55AA-83E0-48CB-4AEC6D166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835" y="916196"/>
            <a:ext cx="5016758" cy="424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90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39BCF09-14E5-6B82-409E-ACF56E99E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NYTTIGE VERKTØY</a:t>
            </a:r>
          </a:p>
        </p:txBody>
      </p:sp>
    </p:spTree>
    <p:extLst>
      <p:ext uri="{BB962C8B-B14F-4D97-AF65-F5344CB8AC3E}">
        <p14:creationId xmlns:p14="http://schemas.microsoft.com/office/powerpoint/2010/main" val="2927044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5338B8-6A45-B766-3272-11648B787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NYTTIGE VERKTØY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6D826A-F848-4133-6E8F-295C19C2E5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>
                <a:effectLst/>
                <a:latin typeface="Calibri" panose="020F0502020204030204" pitchFamily="34" charset="0"/>
              </a:rPr>
              <a:t>Høringssvar på 123</a:t>
            </a:r>
            <a:br>
              <a:rPr lang="nb-NO">
                <a:effectLst/>
                <a:latin typeface="Calibri" panose="020F0502020204030204" pitchFamily="34" charset="0"/>
              </a:rPr>
            </a:br>
            <a:r>
              <a:rPr lang="nb-NO">
                <a:effectLst/>
                <a:latin typeface="Calibri" panose="020F0502020204030204" pitchFamily="34" charset="0"/>
                <a:hlinkClick r:id="rId3"/>
              </a:rPr>
              <a:t>http://fnf-nett.no/h123</a:t>
            </a:r>
            <a:endParaRPr lang="nb-NO">
              <a:effectLst/>
              <a:latin typeface="Calibri" panose="020F0502020204030204" pitchFamily="34" charset="0"/>
            </a:endParaRPr>
          </a:p>
          <a:p>
            <a:pPr marL="0" indent="0" rtl="0" fontAlgn="ctr">
              <a:spcBef>
                <a:spcPts val="0"/>
              </a:spcBef>
              <a:spcAft>
                <a:spcPts val="0"/>
              </a:spcAft>
              <a:buNone/>
            </a:pPr>
            <a:endParaRPr lang="nb-NO">
              <a:effectLst/>
              <a:latin typeface="Calibri" panose="020F0502020204030204" pitchFamily="34" charset="0"/>
            </a:endParaRPr>
          </a:p>
          <a:p>
            <a:pPr fontAlgn="ctr">
              <a:spcBef>
                <a:spcPts val="0"/>
              </a:spcBef>
            </a:pPr>
            <a:r>
              <a:rPr lang="nb-NO">
                <a:effectLst/>
                <a:latin typeface="Calibri" panose="020F0502020204030204" pitchFamily="34" charset="0"/>
              </a:rPr>
              <a:t>Høringsradaren</a:t>
            </a:r>
            <a:br>
              <a:rPr lang="nb-NO">
                <a:effectLst/>
                <a:latin typeface="Calibri" panose="020F0502020204030204" pitchFamily="34" charset="0"/>
              </a:rPr>
            </a:br>
            <a:r>
              <a:rPr lang="nb-NO">
                <a:effectLst/>
                <a:latin typeface="Calibri" panose="020F0502020204030204" pitchFamily="34" charset="0"/>
                <a:hlinkClick r:id="rId4"/>
              </a:rPr>
              <a:t>https://fnf-nett.no/hoeringsradaren/</a:t>
            </a:r>
            <a:endParaRPr lang="nb-NO">
              <a:effectLst/>
              <a:latin typeface="Calibri" panose="020F0502020204030204" pitchFamily="34" charset="0"/>
            </a:endParaRPr>
          </a:p>
          <a:p>
            <a:pPr marL="0" indent="0" rtl="0" fontAlgn="ctr">
              <a:spcBef>
                <a:spcPts val="0"/>
              </a:spcBef>
              <a:spcAft>
                <a:spcPts val="0"/>
              </a:spcAft>
              <a:buNone/>
            </a:pPr>
            <a:endParaRPr lang="nb-NO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>
                <a:effectLst/>
                <a:latin typeface="Calibri" panose="020F0502020204030204" pitchFamily="34" charset="0"/>
              </a:rPr>
              <a:t>Lær mer</a:t>
            </a:r>
            <a:br>
              <a:rPr lang="nb-NO">
                <a:effectLst/>
                <a:latin typeface="Calibri" panose="020F0502020204030204" pitchFamily="34" charset="0"/>
              </a:rPr>
            </a:br>
            <a:r>
              <a:rPr lang="nb-NO">
                <a:effectLst/>
                <a:latin typeface="Calibri" panose="020F0502020204030204" pitchFamily="34" charset="0"/>
                <a:hlinkClick r:id="rId5"/>
              </a:rPr>
              <a:t>https://fnf-nett.no/laer-mer/</a:t>
            </a:r>
            <a:r>
              <a:rPr lang="nb-NO">
                <a:latin typeface="Calibri" panose="020F0502020204030204" pitchFamily="34" charset="0"/>
              </a:rPr>
              <a:t> </a:t>
            </a:r>
            <a:br>
              <a:rPr lang="nb-NO">
                <a:effectLst/>
                <a:latin typeface="Calibri" panose="020F0502020204030204" pitchFamily="34" charset="0"/>
              </a:rPr>
            </a:br>
            <a:endParaRPr lang="nb-NO">
              <a:effectLst/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>
                <a:latin typeface="Calibri" panose="020F0502020204030204" pitchFamily="34" charset="0"/>
              </a:rPr>
              <a:t>Uttalelser fra FNF</a:t>
            </a:r>
            <a:br>
              <a:rPr lang="nb-NO">
                <a:latin typeface="Calibri" panose="020F0502020204030204" pitchFamily="34" charset="0"/>
              </a:rPr>
            </a:br>
            <a:r>
              <a:rPr lang="nb-NO">
                <a:latin typeface="Calibri" panose="020F0502020204030204" pitchFamily="34" charset="0"/>
                <a:hlinkClick r:id="rId6"/>
              </a:rPr>
              <a:t>https://fnf-nett.no/uttalelser-horinger/</a:t>
            </a:r>
            <a:r>
              <a:rPr lang="nb-NO">
                <a:latin typeface="Calibri" panose="020F0502020204030204" pitchFamily="34" charset="0"/>
              </a:rPr>
              <a:t> </a:t>
            </a:r>
            <a:br>
              <a:rPr lang="nb-NO">
                <a:latin typeface="Calibri" panose="020F0502020204030204" pitchFamily="34" charset="0"/>
              </a:rPr>
            </a:br>
            <a:endParaRPr lang="nb-NO">
              <a:latin typeface="Calibri" panose="020F0502020204030204" pitchFamily="34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b-NO">
                <a:latin typeface="Calibri" panose="020F0502020204030204" pitchFamily="34" charset="0"/>
              </a:rPr>
              <a:t>Faktaark om naturforvaltning</a:t>
            </a:r>
            <a:br>
              <a:rPr lang="nb-NO">
                <a:latin typeface="Calibri" panose="020F0502020204030204" pitchFamily="34" charset="0"/>
              </a:rPr>
            </a:br>
            <a:r>
              <a:rPr lang="nb-NO">
                <a:latin typeface="Calibri" panose="020F0502020204030204" pitchFamily="34" charset="0"/>
                <a:hlinkClick r:id="rId7"/>
              </a:rPr>
              <a:t>https://fnf-nett.no/faktaark-om-naturforvaltning/</a:t>
            </a:r>
            <a:r>
              <a:rPr lang="nb-NO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3202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B578D0A-EE46-7363-A5FC-9480DFDC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85334"/>
            <a:ext cx="12192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2792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innhold 7" descr="Et bilde som inneholder tekst, Mobiltelefon, skjermbilde, Mobilenhet&#10;&#10;Automatisk generert beskrivelse">
            <a:extLst>
              <a:ext uri="{FF2B5EF4-FFF2-40B4-BE49-F238E27FC236}">
                <a16:creationId xmlns:a16="http://schemas.microsoft.com/office/drawing/2014/main" id="{3C37D7A7-C960-A213-C0B8-62EE0B856AC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150" y="0"/>
            <a:ext cx="10356850" cy="6858000"/>
          </a:xfrm>
        </p:spPr>
      </p:pic>
      <p:sp>
        <p:nvSpPr>
          <p:cNvPr id="12" name="Rektangel 11">
            <a:extLst>
              <a:ext uri="{FF2B5EF4-FFF2-40B4-BE49-F238E27FC236}">
                <a16:creationId xmlns:a16="http://schemas.microsoft.com/office/drawing/2014/main" id="{CD0E788A-AB09-8041-8BFD-64F20E435E78}"/>
              </a:ext>
            </a:extLst>
          </p:cNvPr>
          <p:cNvSpPr/>
          <p:nvPr/>
        </p:nvSpPr>
        <p:spPr>
          <a:xfrm>
            <a:off x="0" y="0"/>
            <a:ext cx="1995055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9695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7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Et bilde som inneholder tekst, Mobiltelefon, Bærbar kommunikasjonsenhet, Mobilenhet&#10;&#10;Automatisk generert beskrivelse">
            <a:extLst>
              <a:ext uri="{FF2B5EF4-FFF2-40B4-BE49-F238E27FC236}">
                <a16:creationId xmlns:a16="http://schemas.microsoft.com/office/drawing/2014/main" id="{878F688C-806F-0874-4684-B4E1954DA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74" y="0"/>
            <a:ext cx="8250226" cy="6858000"/>
          </a:xfrm>
          <a:prstGeom prst="rect">
            <a:avLst/>
          </a:prstGeom>
        </p:spPr>
      </p:pic>
      <p:pic>
        <p:nvPicPr>
          <p:cNvPr id="8" name="Bilde 7" descr="Et bilde som inneholder tekst, elektronikk, skjermbilde, Mobiltelefon&#10;&#10;Automatisk generert beskrivelse">
            <a:extLst>
              <a:ext uri="{FF2B5EF4-FFF2-40B4-BE49-F238E27FC236}">
                <a16:creationId xmlns:a16="http://schemas.microsoft.com/office/drawing/2014/main" id="{AF015E93-8F58-F0DA-F549-4434C27DF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138">
            <a:off x="59795" y="-757437"/>
            <a:ext cx="7435256" cy="860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73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datamaskin, tekst, computer, Netbook&#10;&#10;Automatisk generert beskrivelse">
            <a:extLst>
              <a:ext uri="{FF2B5EF4-FFF2-40B4-BE49-F238E27FC236}">
                <a16:creationId xmlns:a16="http://schemas.microsoft.com/office/drawing/2014/main" id="{4F7AAD32-2B74-A891-2F6B-03B8DDC4B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00" y="247392"/>
            <a:ext cx="13055600" cy="711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04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84B5B81-82C1-D2C3-088F-07298BF24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50743">
            <a:off x="3030279" y="0"/>
            <a:ext cx="4825576" cy="694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774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598CC8D-C042-ADCA-DCB1-EA659CA10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034" y="2193497"/>
            <a:ext cx="4411794" cy="38872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B9DE0D-02BD-FB14-C2FD-CA46EE574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330790"/>
            <a:ext cx="8839222" cy="937623"/>
          </a:xfrm>
        </p:spPr>
        <p:txBody>
          <a:bodyPr anchor="b">
            <a:normAutofit/>
          </a:bodyPr>
          <a:lstStyle/>
          <a:p>
            <a:r>
              <a:rPr lang="en-US"/>
              <a:t>ORGANISASJONER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CF05429-AB16-00E1-04F3-F93DC55FC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764" y="1434556"/>
            <a:ext cx="7426015" cy="52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136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36B9FED-279B-7D22-5499-1032EE4B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OPPGAVER og OPPSUMMERING</a:t>
            </a:r>
          </a:p>
        </p:txBody>
      </p:sp>
    </p:spTree>
    <p:extLst>
      <p:ext uri="{BB962C8B-B14F-4D97-AF65-F5344CB8AC3E}">
        <p14:creationId xmlns:p14="http://schemas.microsoft.com/office/powerpoint/2010/main" val="1102265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>
            <a:extLst>
              <a:ext uri="{FF2B5EF4-FFF2-40B4-BE49-F238E27FC236}">
                <a16:creationId xmlns:a16="http://schemas.microsoft.com/office/drawing/2014/main" id="{0D7A97A0-9674-F940-D110-3EEE2B3F9CCA}"/>
              </a:ext>
            </a:extLst>
          </p:cNvPr>
          <p:cNvGrpSpPr/>
          <p:nvPr/>
        </p:nvGrpSpPr>
        <p:grpSpPr>
          <a:xfrm>
            <a:off x="7997952" y="1825625"/>
            <a:ext cx="4026409" cy="3943351"/>
            <a:chOff x="6419850" y="1301750"/>
            <a:chExt cx="4933950" cy="4467225"/>
          </a:xfrm>
        </p:grpSpPr>
        <p:pic>
          <p:nvPicPr>
            <p:cNvPr id="5" name="Plassholder for bilde 17">
              <a:extLst>
                <a:ext uri="{FF2B5EF4-FFF2-40B4-BE49-F238E27FC236}">
                  <a16:creationId xmlns:a16="http://schemas.microsoft.com/office/drawing/2014/main" id="{579C5777-1B21-C82F-0AAA-E1B5195F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r="2788"/>
            <a:stretch>
              <a:fillRect/>
            </a:stretch>
          </p:blipFill>
          <p:spPr>
            <a:xfrm>
              <a:off x="6419850" y="1301750"/>
              <a:ext cx="4933950" cy="4467225"/>
            </a:xfrm>
            <a:prstGeom prst="rect">
              <a:avLst/>
            </a:prstGeom>
          </p:spPr>
        </p:pic>
        <p:sp>
          <p:nvSpPr>
            <p:cNvPr id="10" name="TekstSylinder 9">
              <a:extLst>
                <a:ext uri="{FF2B5EF4-FFF2-40B4-BE49-F238E27FC236}">
                  <a16:creationId xmlns:a16="http://schemas.microsoft.com/office/drawing/2014/main" id="{9F938DF0-560B-75C5-32E8-F454EF0A4780}"/>
                </a:ext>
              </a:extLst>
            </p:cNvPr>
            <p:cNvSpPr txBox="1"/>
            <p:nvPr/>
          </p:nvSpPr>
          <p:spPr>
            <a:xfrm>
              <a:off x="6503831" y="2054182"/>
              <a:ext cx="1918952" cy="43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>
                  <a:latin typeface="Abadi" panose="020B0604020104020204" pitchFamily="34" charset="0"/>
                </a:rPr>
                <a:t>???</a:t>
              </a:r>
              <a:endParaRPr lang="nb-NO" b="1">
                <a:latin typeface="Abadi" panose="020B0604020104020204" pitchFamily="34" charset="0"/>
              </a:endParaRPr>
            </a:p>
          </p:txBody>
        </p: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BB468BC2-8A10-BF5B-81E5-4BCB35572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24" y="330790"/>
            <a:ext cx="10541876" cy="937623"/>
          </a:xfrm>
        </p:spPr>
        <p:txBody>
          <a:bodyPr anchor="b">
            <a:normAutofit/>
          </a:bodyPr>
          <a:lstStyle/>
          <a:p>
            <a:r>
              <a:rPr lang="nb-NO"/>
              <a:t>OPPGAVE – Kommuneplanen i din kommune og ressurser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5164BB36-DB0F-8C16-B031-52331EA286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000" b="1" i="0">
                <a:effectLst/>
                <a:latin typeface="Calibri" panose="020F0502020204030204" pitchFamily="34" charset="0"/>
              </a:rPr>
              <a:t>Finn informasjon om kommuneplanen i din kommune</a:t>
            </a:r>
            <a:br>
              <a:rPr lang="nb-NO" sz="2000" b="0" i="0">
                <a:effectLst/>
                <a:latin typeface="Calibri" panose="020F0502020204030204" pitchFamily="34" charset="0"/>
              </a:rPr>
            </a:br>
            <a:r>
              <a:rPr lang="nb-NO" sz="2000" b="0" i="0">
                <a:effectLst/>
                <a:latin typeface="Calibri" panose="020F0502020204030204" pitchFamily="34" charset="0"/>
              </a:rPr>
              <a:t>Hvor langt har arealtoget kommet i din kommune?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endParaRPr lang="nb-NO" sz="2000" b="1" i="0"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b="1" i="0">
                <a:effectLst/>
                <a:latin typeface="Calibri" panose="020F0502020204030204" pitchFamily="34" charset="0"/>
              </a:rPr>
              <a:t>Finn ressurs-siden Høringssvar 1-2-3</a:t>
            </a:r>
            <a:br>
              <a:rPr lang="nb-NO" sz="2000" b="0" i="0">
                <a:effectLst/>
                <a:latin typeface="Calibri" panose="020F0502020204030204" pitchFamily="34" charset="0"/>
              </a:rPr>
            </a:br>
            <a:r>
              <a:rPr lang="nb-NO">
                <a:latin typeface="Calibri" panose="020F0502020204030204" pitchFamily="34" charset="0"/>
              </a:rPr>
              <a:t>L</a:t>
            </a:r>
            <a:r>
              <a:rPr lang="nb-NO" sz="2000" b="0" i="0">
                <a:effectLst/>
                <a:latin typeface="Calibri" panose="020F0502020204030204" pitchFamily="34" charset="0"/>
              </a:rPr>
              <a:t>ast ned malen for planprogram til kommuneplanens arealdel</a:t>
            </a:r>
            <a:endParaRPr lang="en-US" sz="2000"/>
          </a:p>
          <a:p>
            <a:pPr marL="457200" indent="-457200">
              <a:buFont typeface="+mj-lt"/>
              <a:buAutoNum type="arabicPeriod"/>
            </a:pPr>
            <a:endParaRPr lang="nb-NO" sz="2000" b="1" i="0"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b="1" i="0">
                <a:effectLst/>
                <a:latin typeface="Calibri" panose="020F0502020204030204" pitchFamily="34" charset="0"/>
              </a:rPr>
              <a:t>Finn Høringsradaren på nett</a:t>
            </a:r>
            <a:br>
              <a:rPr lang="nb-NO" sz="2000" b="0" i="0">
                <a:effectLst/>
                <a:latin typeface="Calibri" panose="020F0502020204030204" pitchFamily="34" charset="0"/>
              </a:rPr>
            </a:br>
            <a:r>
              <a:rPr lang="nb-NO" sz="2000" b="0" i="0">
                <a:effectLst/>
                <a:latin typeface="Calibri" panose="020F0502020204030204" pitchFamily="34" charset="0"/>
              </a:rPr>
              <a:t>Gjør et søk og opprett et abonnement på din(e) kommune(r)</a:t>
            </a:r>
          </a:p>
          <a:p>
            <a:pPr marL="457200" indent="-457200">
              <a:buFont typeface="+mj-lt"/>
              <a:buAutoNum type="arabicPeriod"/>
            </a:pPr>
            <a:endParaRPr lang="nb-NO" sz="2000" b="1" i="0">
              <a:effectLst/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nb-NO" sz="2000" b="1" i="0">
                <a:effectLst/>
                <a:latin typeface="Calibri" panose="020F0502020204030204" pitchFamily="34" charset="0"/>
              </a:rPr>
              <a:t>Finn nettsiden Lær-mer</a:t>
            </a:r>
            <a:br>
              <a:rPr lang="nb-NO" sz="2000" b="0" i="0">
                <a:effectLst/>
                <a:latin typeface="Calibri" panose="020F0502020204030204" pitchFamily="34" charset="0"/>
              </a:rPr>
            </a:br>
            <a:r>
              <a:rPr lang="nb-NO" sz="2000" b="0" i="0">
                <a:effectLst/>
                <a:latin typeface="Calibri" panose="020F0502020204030204" pitchFamily="34" charset="0"/>
              </a:rPr>
              <a:t>Finn et </a:t>
            </a:r>
            <a:r>
              <a:rPr lang="nb-NO" sz="2000" b="0" i="0" err="1">
                <a:effectLst/>
                <a:latin typeface="Calibri" panose="020F0502020204030204" pitchFamily="34" charset="0"/>
              </a:rPr>
              <a:t>webinar</a:t>
            </a:r>
            <a:r>
              <a:rPr lang="nb-NO" sz="2000" b="0" i="0">
                <a:effectLst/>
                <a:latin typeface="Calibri" panose="020F0502020204030204" pitchFamily="34" charset="0"/>
              </a:rPr>
              <a:t> du vil se på neste gang du har ledig tid</a:t>
            </a:r>
            <a:endParaRPr lang="en-US" sz="2000"/>
          </a:p>
          <a:p>
            <a:pPr marL="457200" lvl="0" indent="-457200">
              <a:buFont typeface="+mj-lt"/>
              <a:buAutoNum type="arabicPeriod"/>
            </a:pPr>
            <a:endParaRPr lang="nb-NO" sz="2000" b="1" i="0">
              <a:effectLst/>
              <a:latin typeface="Calibri" panose="020F050202020403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nb-NO" sz="2000" b="1" i="0">
                <a:effectLst/>
                <a:latin typeface="Calibri" panose="020F0502020204030204" pitchFamily="34" charset="0"/>
              </a:rPr>
              <a:t>Finn arkivet over uttalelser sendt fra FNF</a:t>
            </a:r>
            <a:br>
              <a:rPr lang="nb-NO" sz="2000" b="0" i="0">
                <a:effectLst/>
                <a:latin typeface="Calibri" panose="020F0502020204030204" pitchFamily="34" charset="0"/>
              </a:rPr>
            </a:br>
            <a:r>
              <a:rPr lang="nb-NO" sz="2000" b="0" i="0">
                <a:effectLst/>
                <a:latin typeface="Calibri" panose="020F0502020204030204" pitchFamily="34" charset="0"/>
              </a:rPr>
              <a:t>Søk opp en uttalelse til et planprogram ved bruk av </a:t>
            </a:r>
            <a:r>
              <a:rPr lang="nb-NO" sz="2000" b="0" i="0" err="1">
                <a:effectLst/>
                <a:latin typeface="Calibri" panose="020F0502020204030204" pitchFamily="34" charset="0"/>
              </a:rPr>
              <a:t>avhukningsbokser</a:t>
            </a:r>
            <a:r>
              <a:rPr lang="nb-NO" sz="2000" b="0" i="0">
                <a:effectLst/>
                <a:latin typeface="Calibri" panose="020F0502020204030204" pitchFamily="34" charset="0"/>
              </a:rPr>
              <a:t> eller søkefelt</a:t>
            </a:r>
            <a:endParaRPr lang="en-US" sz="2000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625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ahoot! by Mike Douglas">
            <a:extLst>
              <a:ext uri="{FF2B5EF4-FFF2-40B4-BE49-F238E27FC236}">
                <a16:creationId xmlns:a16="http://schemas.microsoft.com/office/drawing/2014/main" id="{F01410E5-0EDF-D3DF-90CF-DA0E2AEF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61473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261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AE161C-4B74-44D2-9435-0F0436EF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85"/>
            <a:ext cx="10541876" cy="937623"/>
          </a:xfrm>
        </p:spPr>
        <p:txBody>
          <a:bodyPr>
            <a:normAutofit fontScale="90000"/>
          </a:bodyPr>
          <a:lstStyle/>
          <a:p>
            <a:br>
              <a:rPr lang="nb-NO"/>
            </a:br>
            <a:br>
              <a:rPr lang="nb-NO"/>
            </a:b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F38A4B4-A085-4D90-8AD3-494EAD917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8477"/>
            <a:ext cx="12192000" cy="7634954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B1E03C41-5A4B-4543-BE5C-185825970B65}"/>
              </a:ext>
            </a:extLst>
          </p:cNvPr>
          <p:cNvSpPr txBox="1"/>
          <p:nvPr/>
        </p:nvSpPr>
        <p:spPr>
          <a:xfrm rot="5400000">
            <a:off x="5665113" y="127309"/>
            <a:ext cx="861774" cy="73583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nb-NO" sz="4400"/>
              <a:t>Takk for i kveld og vel hjem!</a:t>
            </a:r>
          </a:p>
        </p:txBody>
      </p:sp>
    </p:spTree>
    <p:extLst>
      <p:ext uri="{BB962C8B-B14F-4D97-AF65-F5344CB8AC3E}">
        <p14:creationId xmlns:p14="http://schemas.microsoft.com/office/powerpoint/2010/main" val="595219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tel 54">
            <a:extLst>
              <a:ext uri="{FF2B5EF4-FFF2-40B4-BE49-F238E27FC236}">
                <a16:creationId xmlns:a16="http://schemas.microsoft.com/office/drawing/2014/main" id="{1911B398-56A9-FA44-A101-C45D3E8FB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527" y="274596"/>
            <a:ext cx="4413016" cy="1397504"/>
          </a:xfrm>
        </p:spPr>
        <p:txBody>
          <a:bodyPr rtlCol="0">
            <a:normAutofit/>
          </a:bodyPr>
          <a:lstStyle/>
          <a:p>
            <a:r>
              <a:rPr lang="nb-NO"/>
              <a:t>FNF-ressurser</a:t>
            </a:r>
          </a:p>
        </p:txBody>
      </p:sp>
      <p:sp>
        <p:nvSpPr>
          <p:cNvPr id="167" name="Plassholder for tekst 166">
            <a:extLst>
              <a:ext uri="{FF2B5EF4-FFF2-40B4-BE49-F238E27FC236}">
                <a16:creationId xmlns:a16="http://schemas.microsoft.com/office/drawing/2014/main" id="{008EF577-57DA-AC49-AD61-1785C58C635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82866" y="1696291"/>
            <a:ext cx="4413249" cy="381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cs typeface="Calibri"/>
              </a:rPr>
              <a:t>FNF er til for organisasjonene</a:t>
            </a:r>
            <a:endParaRPr lang="nb-NO"/>
          </a:p>
        </p:txBody>
      </p:sp>
      <p:grpSp>
        <p:nvGrpSpPr>
          <p:cNvPr id="124" name="Gruppe 57" title="Knapp for å spille av-ikon">
            <a:extLst>
              <a:ext uri="{FF2B5EF4-FFF2-40B4-BE49-F238E27FC236}">
                <a16:creationId xmlns:a16="http://schemas.microsoft.com/office/drawing/2014/main" id="{47C37F79-C434-2441-9499-14DDA338ECAF}"/>
              </a:ext>
            </a:extLst>
          </p:cNvPr>
          <p:cNvGrpSpPr>
            <a:grpSpLocks/>
          </p:cNvGrpSpPr>
          <p:nvPr/>
        </p:nvGrpSpPr>
        <p:grpSpPr bwMode="auto">
          <a:xfrm>
            <a:off x="9516533" y="4445496"/>
            <a:ext cx="406400" cy="404812"/>
            <a:chOff x="451190" y="2461460"/>
            <a:chExt cx="405882" cy="405882"/>
          </a:xfrm>
        </p:grpSpPr>
        <p:sp>
          <p:nvSpPr>
            <p:cNvPr id="125" name="Frihåndsform: Figur 41">
              <a:extLst>
                <a:ext uri="{FF2B5EF4-FFF2-40B4-BE49-F238E27FC236}">
                  <a16:creationId xmlns:a16="http://schemas.microsoft.com/office/drawing/2014/main" id="{2D6AC127-61A9-5E41-A0D3-67B58537B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451190" y="2461460"/>
              <a:ext cx="405882" cy="405882"/>
            </a:xfrm>
            <a:custGeom>
              <a:avLst/>
              <a:gdLst>
                <a:gd name="T0" fmla="*/ 401086 w 405881"/>
                <a:gd name="T1" fmla="*/ 401824 h 405881"/>
                <a:gd name="T2" fmla="*/ 5535 w 405881"/>
                <a:gd name="T3" fmla="*/ 401824 h 405881"/>
                <a:gd name="T4" fmla="*/ 5535 w 405881"/>
                <a:gd name="T5" fmla="*/ 5535 h 405881"/>
                <a:gd name="T6" fmla="*/ 401824 w 405881"/>
                <a:gd name="T7" fmla="*/ 5535 h 405881"/>
                <a:gd name="T8" fmla="*/ 401086 w 405881"/>
                <a:gd name="T9" fmla="*/ 401824 h 405881"/>
                <a:gd name="T10" fmla="*/ 401086 w 405881"/>
                <a:gd name="T11" fmla="*/ 401824 h 405881"/>
                <a:gd name="T12" fmla="*/ 43909 w 405881"/>
                <a:gd name="T13" fmla="*/ 364926 h 405881"/>
                <a:gd name="T14" fmla="*/ 362712 w 405881"/>
                <a:gd name="T15" fmla="*/ 364926 h 405881"/>
                <a:gd name="T16" fmla="*/ 362712 w 405881"/>
                <a:gd name="T17" fmla="*/ 42433 h 405881"/>
                <a:gd name="T18" fmla="*/ 43909 w 405881"/>
                <a:gd name="T19" fmla="*/ 42433 h 405881"/>
                <a:gd name="T20" fmla="*/ 43909 w 405881"/>
                <a:gd name="T21" fmla="*/ 364926 h 40588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05881" h="405881">
                  <a:moveTo>
                    <a:pt x="401085" y="401823"/>
                  </a:moveTo>
                  <a:lnTo>
                    <a:pt x="5535" y="401823"/>
                  </a:lnTo>
                  <a:lnTo>
                    <a:pt x="5535" y="5535"/>
                  </a:lnTo>
                  <a:lnTo>
                    <a:pt x="401823" y="5535"/>
                  </a:lnTo>
                  <a:lnTo>
                    <a:pt x="401085" y="401823"/>
                  </a:lnTo>
                  <a:close/>
                  <a:moveTo>
                    <a:pt x="43909" y="364925"/>
                  </a:moveTo>
                  <a:lnTo>
                    <a:pt x="362711" y="364925"/>
                  </a:lnTo>
                  <a:lnTo>
                    <a:pt x="362711" y="42433"/>
                  </a:lnTo>
                  <a:lnTo>
                    <a:pt x="43909" y="42433"/>
                  </a:lnTo>
                  <a:lnTo>
                    <a:pt x="43909" y="364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>
                <a:solidFill>
                  <a:schemeClr val="bg1"/>
                </a:solidFill>
              </a:endParaRPr>
            </a:p>
          </p:txBody>
        </p:sp>
        <p:sp>
          <p:nvSpPr>
            <p:cNvPr id="126" name="Frihåndsform: Figur 42">
              <a:extLst>
                <a:ext uri="{FF2B5EF4-FFF2-40B4-BE49-F238E27FC236}">
                  <a16:creationId xmlns:a16="http://schemas.microsoft.com/office/drawing/2014/main" id="{DFE8303C-E538-6B45-B5B5-CEBE257590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88" y="2530828"/>
              <a:ext cx="228770" cy="265668"/>
            </a:xfrm>
            <a:custGeom>
              <a:avLst/>
              <a:gdLst>
                <a:gd name="T0" fmla="*/ 5535 w 228769"/>
                <a:gd name="T1" fmla="*/ 263823 h 265668"/>
                <a:gd name="T2" fmla="*/ 5535 w 228769"/>
                <a:gd name="T3" fmla="*/ 5535 h 265668"/>
                <a:gd name="T4" fmla="*/ 229140 w 228769"/>
                <a:gd name="T5" fmla="*/ 134679 h 265668"/>
                <a:gd name="T6" fmla="*/ 5535 w 228769"/>
                <a:gd name="T7" fmla="*/ 263823 h 265668"/>
                <a:gd name="T8" fmla="*/ 42433 w 228769"/>
                <a:gd name="T9" fmla="*/ 69738 h 265668"/>
                <a:gd name="T10" fmla="*/ 42433 w 228769"/>
                <a:gd name="T11" fmla="*/ 199620 h 265668"/>
                <a:gd name="T12" fmla="*/ 155343 w 228769"/>
                <a:gd name="T13" fmla="*/ 134679 h 265668"/>
                <a:gd name="T14" fmla="*/ 42433 w 228769"/>
                <a:gd name="T15" fmla="*/ 69738 h 265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28769" h="265668">
                  <a:moveTo>
                    <a:pt x="5535" y="263823"/>
                  </a:moveTo>
                  <a:lnTo>
                    <a:pt x="5535" y="5535"/>
                  </a:lnTo>
                  <a:lnTo>
                    <a:pt x="229139" y="134679"/>
                  </a:lnTo>
                  <a:lnTo>
                    <a:pt x="5535" y="263823"/>
                  </a:lnTo>
                  <a:close/>
                  <a:moveTo>
                    <a:pt x="42433" y="69738"/>
                  </a:moveTo>
                  <a:lnTo>
                    <a:pt x="42433" y="199620"/>
                  </a:lnTo>
                  <a:lnTo>
                    <a:pt x="155342" y="134679"/>
                  </a:lnTo>
                  <a:lnTo>
                    <a:pt x="42433" y="697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</p:grpSp>
      <p:sp>
        <p:nvSpPr>
          <p:cNvPr id="159" name="Plassholder for tekst 158">
            <a:extLst>
              <a:ext uri="{FF2B5EF4-FFF2-40B4-BE49-F238E27FC236}">
                <a16:creationId xmlns:a16="http://schemas.microsoft.com/office/drawing/2014/main" id="{2CB29981-D477-EB47-8A9B-CB977C238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34200" y="934295"/>
            <a:ext cx="1456267" cy="4801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nb-NO" b="1"/>
              <a:t>HØRINGSSVAR på 123</a:t>
            </a:r>
          </a:p>
        </p:txBody>
      </p:sp>
      <p:grpSp>
        <p:nvGrpSpPr>
          <p:cNvPr id="117" name="Gruppe 60" title="mann-ikon">
            <a:extLst>
              <a:ext uri="{FF2B5EF4-FFF2-40B4-BE49-F238E27FC236}">
                <a16:creationId xmlns:a16="http://schemas.microsoft.com/office/drawing/2014/main" id="{E8879A3D-78E1-FA44-9275-D338E2F33C20}"/>
              </a:ext>
            </a:extLst>
          </p:cNvPr>
          <p:cNvGrpSpPr>
            <a:grpSpLocks/>
          </p:cNvGrpSpPr>
          <p:nvPr/>
        </p:nvGrpSpPr>
        <p:grpSpPr bwMode="auto">
          <a:xfrm>
            <a:off x="5473772" y="2777538"/>
            <a:ext cx="465137" cy="463550"/>
            <a:chOff x="3087207" y="2512379"/>
            <a:chExt cx="464919" cy="464919"/>
          </a:xfrm>
        </p:grpSpPr>
        <p:sp>
          <p:nvSpPr>
            <p:cNvPr id="118" name="Frihåndsform: Figur 13">
              <a:extLst>
                <a:ext uri="{FF2B5EF4-FFF2-40B4-BE49-F238E27FC236}">
                  <a16:creationId xmlns:a16="http://schemas.microsoft.com/office/drawing/2014/main" id="{5D9D9D6D-F88B-9C44-8745-F3618906C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207" y="2512379"/>
              <a:ext cx="464919" cy="464919"/>
            </a:xfrm>
            <a:custGeom>
              <a:avLst/>
              <a:gdLst>
                <a:gd name="T0" fmla="*/ 463074 w 464919"/>
                <a:gd name="T1" fmla="*/ 463074 h 464919"/>
                <a:gd name="T2" fmla="*/ 5535 w 464919"/>
                <a:gd name="T3" fmla="*/ 463074 h 464919"/>
                <a:gd name="T4" fmla="*/ 5535 w 464919"/>
                <a:gd name="T5" fmla="*/ 5535 h 464919"/>
                <a:gd name="T6" fmla="*/ 463074 w 464919"/>
                <a:gd name="T7" fmla="*/ 5535 h 464919"/>
                <a:gd name="T8" fmla="*/ 463074 w 464919"/>
                <a:gd name="T9" fmla="*/ 463074 h 464919"/>
                <a:gd name="T10" fmla="*/ 49813 w 464919"/>
                <a:gd name="T11" fmla="*/ 420272 h 464919"/>
                <a:gd name="T12" fmla="*/ 418058 w 464919"/>
                <a:gd name="T13" fmla="*/ 420272 h 464919"/>
                <a:gd name="T14" fmla="*/ 418058 w 464919"/>
                <a:gd name="T15" fmla="*/ 48337 h 464919"/>
                <a:gd name="T16" fmla="*/ 49813 w 464919"/>
                <a:gd name="T17" fmla="*/ 48337 h 464919"/>
                <a:gd name="T18" fmla="*/ 49813 w 464919"/>
                <a:gd name="T19" fmla="*/ 420272 h 4649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4919" h="464919">
                  <a:moveTo>
                    <a:pt x="463074" y="463074"/>
                  </a:moveTo>
                  <a:lnTo>
                    <a:pt x="5535" y="463074"/>
                  </a:lnTo>
                  <a:lnTo>
                    <a:pt x="5535" y="5535"/>
                  </a:lnTo>
                  <a:lnTo>
                    <a:pt x="463074" y="5535"/>
                  </a:lnTo>
                  <a:lnTo>
                    <a:pt x="463074" y="463074"/>
                  </a:lnTo>
                  <a:close/>
                  <a:moveTo>
                    <a:pt x="49813" y="420272"/>
                  </a:moveTo>
                  <a:lnTo>
                    <a:pt x="418058" y="420272"/>
                  </a:lnTo>
                  <a:lnTo>
                    <a:pt x="418058" y="48337"/>
                  </a:lnTo>
                  <a:lnTo>
                    <a:pt x="49813" y="48337"/>
                  </a:lnTo>
                  <a:lnTo>
                    <a:pt x="49813" y="420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  <p:sp>
          <p:nvSpPr>
            <p:cNvPr id="119" name="Frihåndsform: Figur 14">
              <a:extLst>
                <a:ext uri="{FF2B5EF4-FFF2-40B4-BE49-F238E27FC236}">
                  <a16:creationId xmlns:a16="http://schemas.microsoft.com/office/drawing/2014/main" id="{D1FDCEB8-5229-4E4F-A423-CE5A3A574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518" y="2593556"/>
              <a:ext cx="214010" cy="302566"/>
            </a:xfrm>
            <a:custGeom>
              <a:avLst/>
              <a:gdLst/>
              <a:ahLst/>
              <a:cxnLst/>
              <a:rect l="0" t="0" r="r" b="b"/>
              <a:pathLst>
                <a:path w="214010" h="302566">
                  <a:moveTo>
                    <a:pt x="107517" y="5535"/>
                  </a:moveTo>
                  <a:cubicBezTo>
                    <a:pt x="103827" y="5535"/>
                    <a:pt x="99400" y="5535"/>
                    <a:pt x="95710" y="6273"/>
                  </a:cubicBezTo>
                  <a:cubicBezTo>
                    <a:pt x="94972" y="6273"/>
                    <a:pt x="94972" y="6273"/>
                    <a:pt x="94234" y="6273"/>
                  </a:cubicBezTo>
                  <a:cubicBezTo>
                    <a:pt x="90544" y="6273"/>
                    <a:pt x="87592" y="7011"/>
                    <a:pt x="84640" y="7749"/>
                  </a:cubicBezTo>
                  <a:cubicBezTo>
                    <a:pt x="80950" y="8487"/>
                    <a:pt x="77999" y="9225"/>
                    <a:pt x="74309" y="9963"/>
                  </a:cubicBezTo>
                  <a:cubicBezTo>
                    <a:pt x="74309" y="9963"/>
                    <a:pt x="74309" y="9963"/>
                    <a:pt x="73571" y="9963"/>
                  </a:cubicBezTo>
                  <a:cubicBezTo>
                    <a:pt x="66929" y="11439"/>
                    <a:pt x="60287" y="13652"/>
                    <a:pt x="54384" y="16604"/>
                  </a:cubicBezTo>
                  <a:cubicBezTo>
                    <a:pt x="48480" y="19556"/>
                    <a:pt x="43314" y="23246"/>
                    <a:pt x="38148" y="26936"/>
                  </a:cubicBezTo>
                  <a:cubicBezTo>
                    <a:pt x="35934" y="29150"/>
                    <a:pt x="33721" y="30626"/>
                    <a:pt x="31507" y="32839"/>
                  </a:cubicBezTo>
                  <a:cubicBezTo>
                    <a:pt x="22651" y="41695"/>
                    <a:pt x="16747" y="52027"/>
                    <a:pt x="12319" y="64572"/>
                  </a:cubicBezTo>
                  <a:cubicBezTo>
                    <a:pt x="11582" y="67524"/>
                    <a:pt x="10106" y="70476"/>
                    <a:pt x="9368" y="74166"/>
                  </a:cubicBezTo>
                  <a:cubicBezTo>
                    <a:pt x="8630" y="77117"/>
                    <a:pt x="7892" y="80069"/>
                    <a:pt x="7892" y="83021"/>
                  </a:cubicBezTo>
                  <a:cubicBezTo>
                    <a:pt x="7892" y="85235"/>
                    <a:pt x="7154" y="86711"/>
                    <a:pt x="7154" y="88925"/>
                  </a:cubicBezTo>
                  <a:cubicBezTo>
                    <a:pt x="7154" y="90401"/>
                    <a:pt x="6416" y="91877"/>
                    <a:pt x="6416" y="94091"/>
                  </a:cubicBezTo>
                  <a:cubicBezTo>
                    <a:pt x="6416" y="97781"/>
                    <a:pt x="5678" y="101470"/>
                    <a:pt x="5678" y="105898"/>
                  </a:cubicBezTo>
                  <a:cubicBezTo>
                    <a:pt x="5678" y="108850"/>
                    <a:pt x="6416" y="113278"/>
                    <a:pt x="7154" y="117706"/>
                  </a:cubicBezTo>
                  <a:cubicBezTo>
                    <a:pt x="7892" y="122134"/>
                    <a:pt x="8630" y="128037"/>
                    <a:pt x="10106" y="133203"/>
                  </a:cubicBezTo>
                  <a:cubicBezTo>
                    <a:pt x="10844" y="137631"/>
                    <a:pt x="12319" y="142797"/>
                    <a:pt x="13057" y="146486"/>
                  </a:cubicBezTo>
                  <a:cubicBezTo>
                    <a:pt x="13057" y="147224"/>
                    <a:pt x="13057" y="147224"/>
                    <a:pt x="13795" y="147962"/>
                  </a:cubicBezTo>
                  <a:cubicBezTo>
                    <a:pt x="14533" y="150914"/>
                    <a:pt x="15271" y="153866"/>
                    <a:pt x="16009" y="156080"/>
                  </a:cubicBezTo>
                  <a:cubicBezTo>
                    <a:pt x="13795" y="157556"/>
                    <a:pt x="12319" y="159032"/>
                    <a:pt x="10106" y="161246"/>
                  </a:cubicBezTo>
                  <a:cubicBezTo>
                    <a:pt x="7154" y="165674"/>
                    <a:pt x="4940" y="172315"/>
                    <a:pt x="5678" y="180433"/>
                  </a:cubicBezTo>
                  <a:cubicBezTo>
                    <a:pt x="8630" y="203310"/>
                    <a:pt x="22651" y="211427"/>
                    <a:pt x="27817" y="213641"/>
                  </a:cubicBezTo>
                  <a:cubicBezTo>
                    <a:pt x="29293" y="224711"/>
                    <a:pt x="35196" y="237256"/>
                    <a:pt x="44052" y="251278"/>
                  </a:cubicBezTo>
                  <a:cubicBezTo>
                    <a:pt x="53646" y="266037"/>
                    <a:pt x="66929" y="280058"/>
                    <a:pt x="83902" y="287438"/>
                  </a:cubicBezTo>
                  <a:lnTo>
                    <a:pt x="84640" y="288176"/>
                  </a:lnTo>
                  <a:cubicBezTo>
                    <a:pt x="90544" y="295556"/>
                    <a:pt x="98662" y="299983"/>
                    <a:pt x="108993" y="299983"/>
                  </a:cubicBezTo>
                  <a:cubicBezTo>
                    <a:pt x="118587" y="299983"/>
                    <a:pt x="127442" y="294818"/>
                    <a:pt x="133346" y="288176"/>
                  </a:cubicBezTo>
                  <a:lnTo>
                    <a:pt x="134084" y="287438"/>
                  </a:lnTo>
                  <a:cubicBezTo>
                    <a:pt x="150319" y="279320"/>
                    <a:pt x="163603" y="265299"/>
                    <a:pt x="173196" y="251278"/>
                  </a:cubicBezTo>
                  <a:cubicBezTo>
                    <a:pt x="182052" y="237994"/>
                    <a:pt x="187956" y="224711"/>
                    <a:pt x="189431" y="213641"/>
                  </a:cubicBezTo>
                  <a:cubicBezTo>
                    <a:pt x="193859" y="211427"/>
                    <a:pt x="208619" y="203310"/>
                    <a:pt x="211570" y="180433"/>
                  </a:cubicBezTo>
                  <a:cubicBezTo>
                    <a:pt x="212308" y="172315"/>
                    <a:pt x="210095" y="165674"/>
                    <a:pt x="207143" y="161246"/>
                  </a:cubicBezTo>
                  <a:cubicBezTo>
                    <a:pt x="204929" y="158294"/>
                    <a:pt x="203453" y="157556"/>
                    <a:pt x="201239" y="156080"/>
                  </a:cubicBezTo>
                  <a:cubicBezTo>
                    <a:pt x="201977" y="152390"/>
                    <a:pt x="203453" y="148700"/>
                    <a:pt x="204929" y="145010"/>
                  </a:cubicBezTo>
                  <a:lnTo>
                    <a:pt x="204929" y="144273"/>
                  </a:lnTo>
                  <a:cubicBezTo>
                    <a:pt x="204929" y="143535"/>
                    <a:pt x="204929" y="143535"/>
                    <a:pt x="205667" y="142797"/>
                  </a:cubicBezTo>
                  <a:cubicBezTo>
                    <a:pt x="207143" y="138369"/>
                    <a:pt x="207881" y="133941"/>
                    <a:pt x="208619" y="129513"/>
                  </a:cubicBezTo>
                  <a:cubicBezTo>
                    <a:pt x="209357" y="124347"/>
                    <a:pt x="210833" y="119182"/>
                    <a:pt x="210833" y="114754"/>
                  </a:cubicBezTo>
                  <a:cubicBezTo>
                    <a:pt x="210833" y="113278"/>
                    <a:pt x="210833" y="111802"/>
                    <a:pt x="211570" y="110326"/>
                  </a:cubicBezTo>
                  <a:cubicBezTo>
                    <a:pt x="211570" y="108112"/>
                    <a:pt x="212308" y="105160"/>
                    <a:pt x="212308" y="102946"/>
                  </a:cubicBezTo>
                  <a:cubicBezTo>
                    <a:pt x="212308" y="100732"/>
                    <a:pt x="212308" y="97781"/>
                    <a:pt x="212308" y="95567"/>
                  </a:cubicBezTo>
                  <a:cubicBezTo>
                    <a:pt x="212308" y="94091"/>
                    <a:pt x="212308" y="91877"/>
                    <a:pt x="212308" y="89663"/>
                  </a:cubicBezTo>
                  <a:lnTo>
                    <a:pt x="212308" y="88925"/>
                  </a:lnTo>
                  <a:cubicBezTo>
                    <a:pt x="212308" y="87449"/>
                    <a:pt x="211570" y="85973"/>
                    <a:pt x="211570" y="83759"/>
                  </a:cubicBezTo>
                  <a:cubicBezTo>
                    <a:pt x="211570" y="83021"/>
                    <a:pt x="211570" y="81545"/>
                    <a:pt x="210833" y="80807"/>
                  </a:cubicBezTo>
                  <a:cubicBezTo>
                    <a:pt x="210833" y="80069"/>
                    <a:pt x="210833" y="78593"/>
                    <a:pt x="210095" y="77856"/>
                  </a:cubicBezTo>
                  <a:cubicBezTo>
                    <a:pt x="210095" y="77117"/>
                    <a:pt x="210095" y="76380"/>
                    <a:pt x="209357" y="75642"/>
                  </a:cubicBezTo>
                  <a:cubicBezTo>
                    <a:pt x="209357" y="74904"/>
                    <a:pt x="208619" y="73428"/>
                    <a:pt x="208619" y="72690"/>
                  </a:cubicBezTo>
                  <a:cubicBezTo>
                    <a:pt x="208619" y="71952"/>
                    <a:pt x="207881" y="71214"/>
                    <a:pt x="207881" y="70476"/>
                  </a:cubicBezTo>
                  <a:cubicBezTo>
                    <a:pt x="207881" y="69000"/>
                    <a:pt x="207143" y="68262"/>
                    <a:pt x="207143" y="66786"/>
                  </a:cubicBezTo>
                  <a:cubicBezTo>
                    <a:pt x="207143" y="66048"/>
                    <a:pt x="207143" y="65310"/>
                    <a:pt x="206405" y="65310"/>
                  </a:cubicBezTo>
                  <a:cubicBezTo>
                    <a:pt x="205667" y="64572"/>
                    <a:pt x="205667" y="63096"/>
                    <a:pt x="204929" y="62358"/>
                  </a:cubicBezTo>
                  <a:cubicBezTo>
                    <a:pt x="204191" y="60882"/>
                    <a:pt x="203453" y="58668"/>
                    <a:pt x="202715" y="57192"/>
                  </a:cubicBezTo>
                  <a:cubicBezTo>
                    <a:pt x="202715" y="56454"/>
                    <a:pt x="201977" y="55717"/>
                    <a:pt x="201977" y="54978"/>
                  </a:cubicBezTo>
                  <a:cubicBezTo>
                    <a:pt x="201239" y="54241"/>
                    <a:pt x="200501" y="53503"/>
                    <a:pt x="200501" y="52027"/>
                  </a:cubicBezTo>
                  <a:cubicBezTo>
                    <a:pt x="199763" y="51289"/>
                    <a:pt x="199763" y="50551"/>
                    <a:pt x="199025" y="49813"/>
                  </a:cubicBezTo>
                  <a:cubicBezTo>
                    <a:pt x="198287" y="49075"/>
                    <a:pt x="197549" y="48337"/>
                    <a:pt x="197549" y="47599"/>
                  </a:cubicBezTo>
                  <a:cubicBezTo>
                    <a:pt x="196811" y="46861"/>
                    <a:pt x="196811" y="46123"/>
                    <a:pt x="196073" y="46123"/>
                  </a:cubicBezTo>
                  <a:cubicBezTo>
                    <a:pt x="195335" y="45385"/>
                    <a:pt x="194597" y="44647"/>
                    <a:pt x="193859" y="43909"/>
                  </a:cubicBezTo>
                  <a:cubicBezTo>
                    <a:pt x="193121" y="43171"/>
                    <a:pt x="192384" y="42433"/>
                    <a:pt x="191645" y="42433"/>
                  </a:cubicBezTo>
                  <a:cubicBezTo>
                    <a:pt x="190169" y="40957"/>
                    <a:pt x="188694" y="40219"/>
                    <a:pt x="187218" y="38743"/>
                  </a:cubicBezTo>
                  <a:cubicBezTo>
                    <a:pt x="180576" y="34315"/>
                    <a:pt x="173196" y="31364"/>
                    <a:pt x="164341" y="30626"/>
                  </a:cubicBezTo>
                  <a:cubicBezTo>
                    <a:pt x="162865" y="28412"/>
                    <a:pt x="159913" y="24722"/>
                    <a:pt x="156223" y="21770"/>
                  </a:cubicBezTo>
                  <a:cubicBezTo>
                    <a:pt x="154747" y="20294"/>
                    <a:pt x="153271" y="18818"/>
                    <a:pt x="151057" y="18080"/>
                  </a:cubicBezTo>
                  <a:cubicBezTo>
                    <a:pt x="151057" y="18080"/>
                    <a:pt x="150319" y="18080"/>
                    <a:pt x="150319" y="17342"/>
                  </a:cubicBezTo>
                  <a:cubicBezTo>
                    <a:pt x="150319" y="17342"/>
                    <a:pt x="149581" y="17342"/>
                    <a:pt x="149581" y="16604"/>
                  </a:cubicBezTo>
                  <a:cubicBezTo>
                    <a:pt x="148106" y="15128"/>
                    <a:pt x="145891" y="14390"/>
                    <a:pt x="143678" y="12914"/>
                  </a:cubicBezTo>
                  <a:cubicBezTo>
                    <a:pt x="137036" y="9225"/>
                    <a:pt x="129656" y="6273"/>
                    <a:pt x="119325" y="5535"/>
                  </a:cubicBezTo>
                  <a:cubicBezTo>
                    <a:pt x="118587" y="5535"/>
                    <a:pt x="118587" y="5535"/>
                    <a:pt x="117849" y="5535"/>
                  </a:cubicBezTo>
                  <a:cubicBezTo>
                    <a:pt x="117111" y="5535"/>
                    <a:pt x="117111" y="5535"/>
                    <a:pt x="116373" y="5535"/>
                  </a:cubicBezTo>
                  <a:cubicBezTo>
                    <a:pt x="113421" y="5535"/>
                    <a:pt x="110469" y="5535"/>
                    <a:pt x="107517" y="5535"/>
                  </a:cubicBezTo>
                  <a:close/>
                  <a:moveTo>
                    <a:pt x="156961" y="84497"/>
                  </a:moveTo>
                  <a:cubicBezTo>
                    <a:pt x="162865" y="94091"/>
                    <a:pt x="173196" y="113278"/>
                    <a:pt x="173196" y="133203"/>
                  </a:cubicBezTo>
                  <a:cubicBezTo>
                    <a:pt x="173196" y="144273"/>
                    <a:pt x="177624" y="161984"/>
                    <a:pt x="191645" y="163460"/>
                  </a:cubicBezTo>
                  <a:cubicBezTo>
                    <a:pt x="193121" y="164198"/>
                    <a:pt x="194597" y="165674"/>
                    <a:pt x="196073" y="167887"/>
                  </a:cubicBezTo>
                  <a:cubicBezTo>
                    <a:pt x="197549" y="170839"/>
                    <a:pt x="199025" y="173791"/>
                    <a:pt x="198287" y="178957"/>
                  </a:cubicBezTo>
                  <a:cubicBezTo>
                    <a:pt x="196073" y="199620"/>
                    <a:pt x="181314" y="203310"/>
                    <a:pt x="181314" y="203310"/>
                  </a:cubicBezTo>
                  <a:cubicBezTo>
                    <a:pt x="179100" y="204048"/>
                    <a:pt x="176886" y="206262"/>
                    <a:pt x="176886" y="208476"/>
                  </a:cubicBezTo>
                  <a:cubicBezTo>
                    <a:pt x="176148" y="215855"/>
                    <a:pt x="170982" y="229877"/>
                    <a:pt x="162127" y="243160"/>
                  </a:cubicBezTo>
                  <a:cubicBezTo>
                    <a:pt x="153271" y="256443"/>
                    <a:pt x="140726" y="269727"/>
                    <a:pt x="127442" y="275631"/>
                  </a:cubicBezTo>
                  <a:cubicBezTo>
                    <a:pt x="126704" y="276369"/>
                    <a:pt x="125228" y="277106"/>
                    <a:pt x="124490" y="277844"/>
                  </a:cubicBezTo>
                  <a:cubicBezTo>
                    <a:pt x="120801" y="283010"/>
                    <a:pt x="114897" y="286700"/>
                    <a:pt x="108255" y="286700"/>
                  </a:cubicBezTo>
                  <a:cubicBezTo>
                    <a:pt x="101613" y="286700"/>
                    <a:pt x="95710" y="283010"/>
                    <a:pt x="92020" y="277844"/>
                  </a:cubicBezTo>
                  <a:cubicBezTo>
                    <a:pt x="91282" y="277106"/>
                    <a:pt x="90544" y="276369"/>
                    <a:pt x="89068" y="275631"/>
                  </a:cubicBezTo>
                  <a:cubicBezTo>
                    <a:pt x="75785" y="268989"/>
                    <a:pt x="63239" y="256443"/>
                    <a:pt x="54384" y="243160"/>
                  </a:cubicBezTo>
                  <a:cubicBezTo>
                    <a:pt x="45528" y="229877"/>
                    <a:pt x="39624" y="215117"/>
                    <a:pt x="38886" y="208476"/>
                  </a:cubicBezTo>
                  <a:cubicBezTo>
                    <a:pt x="38886" y="206262"/>
                    <a:pt x="36672" y="204048"/>
                    <a:pt x="34458" y="203310"/>
                  </a:cubicBezTo>
                  <a:cubicBezTo>
                    <a:pt x="34458" y="203310"/>
                    <a:pt x="19699" y="198882"/>
                    <a:pt x="17485" y="178219"/>
                  </a:cubicBezTo>
                  <a:cubicBezTo>
                    <a:pt x="16747" y="173053"/>
                    <a:pt x="18223" y="170101"/>
                    <a:pt x="19699" y="167149"/>
                  </a:cubicBezTo>
                  <a:cubicBezTo>
                    <a:pt x="20437" y="165674"/>
                    <a:pt x="21175" y="164936"/>
                    <a:pt x="21913" y="164198"/>
                  </a:cubicBezTo>
                  <a:cubicBezTo>
                    <a:pt x="22651" y="164198"/>
                    <a:pt x="22651" y="164198"/>
                    <a:pt x="23389" y="164198"/>
                  </a:cubicBezTo>
                  <a:cubicBezTo>
                    <a:pt x="35934" y="164198"/>
                    <a:pt x="40362" y="142797"/>
                    <a:pt x="42576" y="132465"/>
                  </a:cubicBezTo>
                  <a:cubicBezTo>
                    <a:pt x="46266" y="112540"/>
                    <a:pt x="68405" y="106636"/>
                    <a:pt x="100138" y="106636"/>
                  </a:cubicBezTo>
                  <a:cubicBezTo>
                    <a:pt x="132608" y="108112"/>
                    <a:pt x="148843" y="94091"/>
                    <a:pt x="156961" y="84497"/>
                  </a:cubicBezTo>
                  <a:close/>
                  <a:moveTo>
                    <a:pt x="73571" y="165674"/>
                  </a:moveTo>
                  <a:cubicBezTo>
                    <a:pt x="68405" y="165674"/>
                    <a:pt x="63977" y="170101"/>
                    <a:pt x="63977" y="175267"/>
                  </a:cubicBezTo>
                  <a:cubicBezTo>
                    <a:pt x="63977" y="180433"/>
                    <a:pt x="68405" y="184861"/>
                    <a:pt x="73571" y="184861"/>
                  </a:cubicBezTo>
                  <a:cubicBezTo>
                    <a:pt x="78736" y="184861"/>
                    <a:pt x="83164" y="180433"/>
                    <a:pt x="83164" y="175267"/>
                  </a:cubicBezTo>
                  <a:cubicBezTo>
                    <a:pt x="83164" y="170101"/>
                    <a:pt x="78736" y="165674"/>
                    <a:pt x="73571" y="165674"/>
                  </a:cubicBezTo>
                  <a:close/>
                  <a:moveTo>
                    <a:pt x="144416" y="165674"/>
                  </a:moveTo>
                  <a:cubicBezTo>
                    <a:pt x="139250" y="165674"/>
                    <a:pt x="134822" y="170101"/>
                    <a:pt x="134822" y="175267"/>
                  </a:cubicBezTo>
                  <a:cubicBezTo>
                    <a:pt x="134822" y="180433"/>
                    <a:pt x="139250" y="184861"/>
                    <a:pt x="144416" y="184861"/>
                  </a:cubicBezTo>
                  <a:cubicBezTo>
                    <a:pt x="149581" y="184861"/>
                    <a:pt x="154009" y="180433"/>
                    <a:pt x="154009" y="175267"/>
                  </a:cubicBezTo>
                  <a:cubicBezTo>
                    <a:pt x="154009" y="170101"/>
                    <a:pt x="149581" y="165674"/>
                    <a:pt x="144416" y="165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</p:grpSp>
      <p:sp>
        <p:nvSpPr>
          <p:cNvPr id="157" name="Plassholder for tekst 156">
            <a:extLst>
              <a:ext uri="{FF2B5EF4-FFF2-40B4-BE49-F238E27FC236}">
                <a16:creationId xmlns:a16="http://schemas.microsoft.com/office/drawing/2014/main" id="{52D7855F-94AB-7747-B3D4-4850B7AC4D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763763" y="2337401"/>
            <a:ext cx="1456267" cy="2862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nb-NO" b="1">
                <a:solidFill>
                  <a:schemeClr val="accent1"/>
                </a:solidFill>
                <a:cs typeface="Calibri"/>
              </a:rPr>
              <a:t>RÅDGIVER</a:t>
            </a:r>
            <a:endParaRPr lang="nb-NO" b="1">
              <a:solidFill>
                <a:schemeClr val="accent1"/>
              </a:solidFill>
            </a:endParaRPr>
          </a:p>
        </p:txBody>
      </p:sp>
      <p:grpSp>
        <p:nvGrpSpPr>
          <p:cNvPr id="127" name="Gruppe 58" title="fjell-ikon">
            <a:extLst>
              <a:ext uri="{FF2B5EF4-FFF2-40B4-BE49-F238E27FC236}">
                <a16:creationId xmlns:a16="http://schemas.microsoft.com/office/drawing/2014/main" id="{3EA55F06-2A70-1842-8068-D67360D9DB96}"/>
              </a:ext>
            </a:extLst>
          </p:cNvPr>
          <p:cNvGrpSpPr>
            <a:grpSpLocks/>
          </p:cNvGrpSpPr>
          <p:nvPr/>
        </p:nvGrpSpPr>
        <p:grpSpPr bwMode="auto">
          <a:xfrm>
            <a:off x="7520876" y="529483"/>
            <a:ext cx="404812" cy="404812"/>
            <a:chOff x="1483606" y="2439321"/>
            <a:chExt cx="405882" cy="405882"/>
          </a:xfrm>
        </p:grpSpPr>
        <p:sp>
          <p:nvSpPr>
            <p:cNvPr id="128" name="Frihåndsform: Figur 43">
              <a:extLst>
                <a:ext uri="{FF2B5EF4-FFF2-40B4-BE49-F238E27FC236}">
                  <a16:creationId xmlns:a16="http://schemas.microsoft.com/office/drawing/2014/main" id="{F77FE989-4091-E946-9D5D-717ED77F3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1530097" y="2620860"/>
              <a:ext cx="309946" cy="147593"/>
            </a:xfrm>
            <a:custGeom>
              <a:avLst/>
              <a:gdLst>
                <a:gd name="T0" fmla="*/ 305149 w 309946"/>
                <a:gd name="T1" fmla="*/ 148700 h 147593"/>
                <a:gd name="T2" fmla="*/ 5535 w 309946"/>
                <a:gd name="T3" fmla="*/ 148700 h 147593"/>
                <a:gd name="T4" fmla="*/ 116230 w 309946"/>
                <a:gd name="T5" fmla="*/ 42433 h 147593"/>
                <a:gd name="T6" fmla="*/ 130989 w 309946"/>
                <a:gd name="T7" fmla="*/ 54241 h 147593"/>
                <a:gd name="T8" fmla="*/ 175267 w 309946"/>
                <a:gd name="T9" fmla="*/ 5535 h 147593"/>
                <a:gd name="T10" fmla="*/ 305149 w 309946"/>
                <a:gd name="T11" fmla="*/ 148700 h 147593"/>
                <a:gd name="T12" fmla="*/ 97043 w 309946"/>
                <a:gd name="T13" fmla="*/ 111802 h 147593"/>
                <a:gd name="T14" fmla="*/ 221759 w 309946"/>
                <a:gd name="T15" fmla="*/ 111802 h 147593"/>
                <a:gd name="T16" fmla="*/ 175267 w 309946"/>
                <a:gd name="T17" fmla="*/ 60144 h 147593"/>
                <a:gd name="T18" fmla="*/ 134679 w 309946"/>
                <a:gd name="T19" fmla="*/ 104422 h 147593"/>
                <a:gd name="T20" fmla="*/ 118444 w 309946"/>
                <a:gd name="T21" fmla="*/ 91139 h 147593"/>
                <a:gd name="T22" fmla="*/ 97043 w 309946"/>
                <a:gd name="T23" fmla="*/ 111802 h 14759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09946" h="147593">
                  <a:moveTo>
                    <a:pt x="305149" y="148700"/>
                  </a:moveTo>
                  <a:lnTo>
                    <a:pt x="5535" y="148700"/>
                  </a:lnTo>
                  <a:lnTo>
                    <a:pt x="116230" y="42433"/>
                  </a:lnTo>
                  <a:lnTo>
                    <a:pt x="130989" y="54241"/>
                  </a:lnTo>
                  <a:lnTo>
                    <a:pt x="175267" y="5535"/>
                  </a:lnTo>
                  <a:lnTo>
                    <a:pt x="305149" y="148700"/>
                  </a:lnTo>
                  <a:close/>
                  <a:moveTo>
                    <a:pt x="97043" y="111802"/>
                  </a:moveTo>
                  <a:lnTo>
                    <a:pt x="221759" y="111802"/>
                  </a:lnTo>
                  <a:lnTo>
                    <a:pt x="175267" y="60144"/>
                  </a:lnTo>
                  <a:lnTo>
                    <a:pt x="134679" y="104422"/>
                  </a:lnTo>
                  <a:lnTo>
                    <a:pt x="118444" y="91139"/>
                  </a:lnTo>
                  <a:lnTo>
                    <a:pt x="97043" y="1118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  <p:sp>
          <p:nvSpPr>
            <p:cNvPr id="129" name="Frihåndsform: Figur 44">
              <a:extLst>
                <a:ext uri="{FF2B5EF4-FFF2-40B4-BE49-F238E27FC236}">
                  <a16:creationId xmlns:a16="http://schemas.microsoft.com/office/drawing/2014/main" id="{93027C3E-D1B6-0545-8D23-A4510EDD9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135" y="2541160"/>
              <a:ext cx="103315" cy="103315"/>
            </a:xfrm>
            <a:custGeom>
              <a:avLst/>
              <a:gdLst>
                <a:gd name="T0" fmla="*/ 52027 w 103315"/>
                <a:gd name="T1" fmla="*/ 42433 h 103315"/>
                <a:gd name="T2" fmla="*/ 61620 w 103315"/>
                <a:gd name="T3" fmla="*/ 52027 h 103315"/>
                <a:gd name="T4" fmla="*/ 52027 w 103315"/>
                <a:gd name="T5" fmla="*/ 61620 h 103315"/>
                <a:gd name="T6" fmla="*/ 42433 w 103315"/>
                <a:gd name="T7" fmla="*/ 52027 h 103315"/>
                <a:gd name="T8" fmla="*/ 52027 w 103315"/>
                <a:gd name="T9" fmla="*/ 42433 h 103315"/>
                <a:gd name="T10" fmla="*/ 52027 w 103315"/>
                <a:gd name="T11" fmla="*/ 5535 h 103315"/>
                <a:gd name="T12" fmla="*/ 5535 w 103315"/>
                <a:gd name="T13" fmla="*/ 52027 h 103315"/>
                <a:gd name="T14" fmla="*/ 52027 w 103315"/>
                <a:gd name="T15" fmla="*/ 98519 h 103315"/>
                <a:gd name="T16" fmla="*/ 98518 w 103315"/>
                <a:gd name="T17" fmla="*/ 52027 h 103315"/>
                <a:gd name="T18" fmla="*/ 52027 w 103315"/>
                <a:gd name="T19" fmla="*/ 5535 h 103315"/>
                <a:gd name="T20" fmla="*/ 52027 w 103315"/>
                <a:gd name="T21" fmla="*/ 5535 h 1033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3315" h="103315">
                  <a:moveTo>
                    <a:pt x="52027" y="42433"/>
                  </a:moveTo>
                  <a:cubicBezTo>
                    <a:pt x="57192" y="42433"/>
                    <a:pt x="61620" y="46861"/>
                    <a:pt x="61620" y="52027"/>
                  </a:cubicBezTo>
                  <a:cubicBezTo>
                    <a:pt x="61620" y="57192"/>
                    <a:pt x="57192" y="61620"/>
                    <a:pt x="52027" y="61620"/>
                  </a:cubicBezTo>
                  <a:cubicBezTo>
                    <a:pt x="46861" y="61620"/>
                    <a:pt x="42433" y="57192"/>
                    <a:pt x="42433" y="52027"/>
                  </a:cubicBezTo>
                  <a:cubicBezTo>
                    <a:pt x="42433" y="46861"/>
                    <a:pt x="46861" y="42433"/>
                    <a:pt x="52027" y="42433"/>
                  </a:cubicBezTo>
                  <a:moveTo>
                    <a:pt x="52027" y="5535"/>
                  </a:moveTo>
                  <a:cubicBezTo>
                    <a:pt x="26198" y="5535"/>
                    <a:pt x="5535" y="26198"/>
                    <a:pt x="5535" y="52027"/>
                  </a:cubicBezTo>
                  <a:cubicBezTo>
                    <a:pt x="5535" y="77856"/>
                    <a:pt x="26198" y="98519"/>
                    <a:pt x="52027" y="98519"/>
                  </a:cubicBezTo>
                  <a:cubicBezTo>
                    <a:pt x="77855" y="98519"/>
                    <a:pt x="98518" y="77856"/>
                    <a:pt x="98518" y="52027"/>
                  </a:cubicBezTo>
                  <a:cubicBezTo>
                    <a:pt x="99257" y="26936"/>
                    <a:pt x="77855" y="5535"/>
                    <a:pt x="52027" y="55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  <p:sp>
          <p:nvSpPr>
            <p:cNvPr id="130" name="Frihåndsform: Figur 45">
              <a:extLst>
                <a:ext uri="{FF2B5EF4-FFF2-40B4-BE49-F238E27FC236}">
                  <a16:creationId xmlns:a16="http://schemas.microsoft.com/office/drawing/2014/main" id="{FB2304E9-4C9D-2747-AFEA-923D02856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606" y="2439321"/>
              <a:ext cx="405882" cy="405882"/>
            </a:xfrm>
            <a:custGeom>
              <a:avLst/>
              <a:gdLst>
                <a:gd name="T0" fmla="*/ 401824 w 405881"/>
                <a:gd name="T1" fmla="*/ 401824 h 405881"/>
                <a:gd name="T2" fmla="*/ 5535 w 405881"/>
                <a:gd name="T3" fmla="*/ 401824 h 405881"/>
                <a:gd name="T4" fmla="*/ 5535 w 405881"/>
                <a:gd name="T5" fmla="*/ 5535 h 405881"/>
                <a:gd name="T6" fmla="*/ 401824 w 405881"/>
                <a:gd name="T7" fmla="*/ 5535 h 405881"/>
                <a:gd name="T8" fmla="*/ 401824 w 405881"/>
                <a:gd name="T9" fmla="*/ 401824 h 405881"/>
                <a:gd name="T10" fmla="*/ 44647 w 405881"/>
                <a:gd name="T11" fmla="*/ 364926 h 405881"/>
                <a:gd name="T12" fmla="*/ 363450 w 405881"/>
                <a:gd name="T13" fmla="*/ 364926 h 405881"/>
                <a:gd name="T14" fmla="*/ 363450 w 405881"/>
                <a:gd name="T15" fmla="*/ 42433 h 405881"/>
                <a:gd name="T16" fmla="*/ 44647 w 405881"/>
                <a:gd name="T17" fmla="*/ 42433 h 405881"/>
                <a:gd name="T18" fmla="*/ 44647 w 405881"/>
                <a:gd name="T19" fmla="*/ 364926 h 4058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5881" h="405881">
                  <a:moveTo>
                    <a:pt x="401823" y="401823"/>
                  </a:moveTo>
                  <a:lnTo>
                    <a:pt x="5535" y="401823"/>
                  </a:lnTo>
                  <a:lnTo>
                    <a:pt x="5535" y="5535"/>
                  </a:lnTo>
                  <a:lnTo>
                    <a:pt x="401823" y="5535"/>
                  </a:lnTo>
                  <a:lnTo>
                    <a:pt x="401823" y="401823"/>
                  </a:lnTo>
                  <a:close/>
                  <a:moveTo>
                    <a:pt x="44647" y="364925"/>
                  </a:moveTo>
                  <a:lnTo>
                    <a:pt x="363449" y="364925"/>
                  </a:lnTo>
                  <a:lnTo>
                    <a:pt x="363449" y="42433"/>
                  </a:lnTo>
                  <a:lnTo>
                    <a:pt x="44647" y="42433"/>
                  </a:lnTo>
                  <a:lnTo>
                    <a:pt x="44647" y="364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</p:grpSp>
      <p:sp>
        <p:nvSpPr>
          <p:cNvPr id="161" name="Plassholder for tekst 160">
            <a:extLst>
              <a:ext uri="{FF2B5EF4-FFF2-40B4-BE49-F238E27FC236}">
                <a16:creationId xmlns:a16="http://schemas.microsoft.com/office/drawing/2014/main" id="{D6BAA41B-ADA6-4F4F-8AE0-F97CD6618C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90519" y="3284508"/>
            <a:ext cx="1456267" cy="286232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nb-NO" b="1">
                <a:solidFill>
                  <a:schemeClr val="bg1"/>
                </a:solidFill>
                <a:cs typeface="Calibri"/>
              </a:rPr>
              <a:t>HØRINGSRADAR</a:t>
            </a:r>
            <a:endParaRPr lang="nb-NO" b="1">
              <a:solidFill>
                <a:schemeClr val="bg1"/>
              </a:solidFill>
            </a:endParaRPr>
          </a:p>
        </p:txBody>
      </p:sp>
      <p:sp>
        <p:nvSpPr>
          <p:cNvPr id="123" name="Frihåndsform: Figur 27" title="konvolutt-ikon">
            <a:extLst>
              <a:ext uri="{FF2B5EF4-FFF2-40B4-BE49-F238E27FC236}">
                <a16:creationId xmlns:a16="http://schemas.microsoft.com/office/drawing/2014/main" id="{63BC025D-2A66-144E-95C9-57514BF7DF56}"/>
              </a:ext>
            </a:extLst>
          </p:cNvPr>
          <p:cNvSpPr>
            <a:spLocks/>
          </p:cNvSpPr>
          <p:nvPr/>
        </p:nvSpPr>
        <p:spPr bwMode="auto">
          <a:xfrm>
            <a:off x="9073690" y="3075270"/>
            <a:ext cx="538162" cy="392113"/>
          </a:xfrm>
          <a:custGeom>
            <a:avLst/>
            <a:gdLst>
              <a:gd name="T0" fmla="*/ 4287 w 538715"/>
              <a:gd name="T1" fmla="*/ 391719 h 391122"/>
              <a:gd name="T2" fmla="*/ 4287 w 538715"/>
              <a:gd name="T3" fmla="*/ 4287 h 391122"/>
              <a:gd name="T4" fmla="*/ 540052 w 538715"/>
              <a:gd name="T5" fmla="*/ 4287 h 391122"/>
              <a:gd name="T6" fmla="*/ 540052 w 538715"/>
              <a:gd name="T7" fmla="*/ 391719 h 391122"/>
              <a:gd name="T8" fmla="*/ 4287 w 538715"/>
              <a:gd name="T9" fmla="*/ 391719 h 391122"/>
              <a:gd name="T10" fmla="*/ 482490 w 538715"/>
              <a:gd name="T11" fmla="*/ 357773 h 391122"/>
              <a:gd name="T12" fmla="*/ 353346 w 538715"/>
              <a:gd name="T13" fmla="*/ 232319 h 391122"/>
              <a:gd name="T14" fmla="*/ 377699 w 538715"/>
              <a:gd name="T15" fmla="*/ 208704 h 391122"/>
              <a:gd name="T16" fmla="*/ 506843 w 538715"/>
              <a:gd name="T17" fmla="*/ 334158 h 391122"/>
              <a:gd name="T18" fmla="*/ 506843 w 538715"/>
              <a:gd name="T19" fmla="*/ 53731 h 391122"/>
              <a:gd name="T20" fmla="*/ 283239 w 538715"/>
              <a:gd name="T21" fmla="*/ 224939 h 391122"/>
              <a:gd name="T22" fmla="*/ 272908 w 538715"/>
              <a:gd name="T23" fmla="*/ 228629 h 391122"/>
              <a:gd name="T24" fmla="*/ 262575 w 538715"/>
              <a:gd name="T25" fmla="*/ 224939 h 391122"/>
              <a:gd name="T26" fmla="*/ 38233 w 538715"/>
              <a:gd name="T27" fmla="*/ 54468 h 391122"/>
              <a:gd name="T28" fmla="*/ 38233 w 538715"/>
              <a:gd name="T29" fmla="*/ 334896 h 391122"/>
              <a:gd name="T30" fmla="*/ 167377 w 538715"/>
              <a:gd name="T31" fmla="*/ 209441 h 391122"/>
              <a:gd name="T32" fmla="*/ 191730 w 538715"/>
              <a:gd name="T33" fmla="*/ 233056 h 391122"/>
              <a:gd name="T34" fmla="*/ 62586 w 538715"/>
              <a:gd name="T35" fmla="*/ 358511 h 391122"/>
              <a:gd name="T36" fmla="*/ 482490 w 538715"/>
              <a:gd name="T37" fmla="*/ 357773 h 391122"/>
              <a:gd name="T38" fmla="*/ 482490 w 538715"/>
              <a:gd name="T39" fmla="*/ 357773 h 391122"/>
              <a:gd name="T40" fmla="*/ 272170 w 538715"/>
              <a:gd name="T41" fmla="*/ 190992 h 391122"/>
              <a:gd name="T42" fmla="*/ 473635 w 538715"/>
              <a:gd name="T43" fmla="*/ 36758 h 391122"/>
              <a:gd name="T44" fmla="*/ 69966 w 538715"/>
              <a:gd name="T45" fmla="*/ 36758 h 391122"/>
              <a:gd name="T46" fmla="*/ 272170 w 538715"/>
              <a:gd name="T47" fmla="*/ 190992 h 39112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38715" h="391122">
                <a:moveTo>
                  <a:pt x="4287" y="391719"/>
                </a:moveTo>
                <a:lnTo>
                  <a:pt x="4287" y="4287"/>
                </a:lnTo>
                <a:lnTo>
                  <a:pt x="540051" y="4287"/>
                </a:lnTo>
                <a:lnTo>
                  <a:pt x="540051" y="391719"/>
                </a:lnTo>
                <a:lnTo>
                  <a:pt x="4287" y="391719"/>
                </a:lnTo>
                <a:close/>
                <a:moveTo>
                  <a:pt x="482489" y="357773"/>
                </a:moveTo>
                <a:lnTo>
                  <a:pt x="353345" y="232319"/>
                </a:lnTo>
                <a:lnTo>
                  <a:pt x="377698" y="208704"/>
                </a:lnTo>
                <a:lnTo>
                  <a:pt x="506842" y="334158"/>
                </a:lnTo>
                <a:lnTo>
                  <a:pt x="506842" y="53731"/>
                </a:lnTo>
                <a:lnTo>
                  <a:pt x="283238" y="224939"/>
                </a:lnTo>
                <a:cubicBezTo>
                  <a:pt x="280286" y="227153"/>
                  <a:pt x="276597" y="228629"/>
                  <a:pt x="272907" y="228629"/>
                </a:cubicBezTo>
                <a:cubicBezTo>
                  <a:pt x="269217" y="228629"/>
                  <a:pt x="265527" y="227153"/>
                  <a:pt x="262575" y="224939"/>
                </a:cubicBezTo>
                <a:lnTo>
                  <a:pt x="38233" y="54468"/>
                </a:lnTo>
                <a:lnTo>
                  <a:pt x="38233" y="334896"/>
                </a:lnTo>
                <a:lnTo>
                  <a:pt x="167377" y="209441"/>
                </a:lnTo>
                <a:lnTo>
                  <a:pt x="191730" y="233056"/>
                </a:lnTo>
                <a:lnTo>
                  <a:pt x="62586" y="358511"/>
                </a:lnTo>
                <a:lnTo>
                  <a:pt x="482489" y="357773"/>
                </a:lnTo>
                <a:close/>
                <a:moveTo>
                  <a:pt x="272169" y="190992"/>
                </a:moveTo>
                <a:lnTo>
                  <a:pt x="473634" y="36758"/>
                </a:lnTo>
                <a:lnTo>
                  <a:pt x="69966" y="36758"/>
                </a:lnTo>
                <a:lnTo>
                  <a:pt x="272169" y="19099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7377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55" name="Plassholder for tekst 154">
            <a:extLst>
              <a:ext uri="{FF2B5EF4-FFF2-40B4-BE49-F238E27FC236}">
                <a16:creationId xmlns:a16="http://schemas.microsoft.com/office/drawing/2014/main" id="{FB5E3952-AA46-4545-B819-BE296D4281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50309" y="4886056"/>
            <a:ext cx="1637695" cy="4801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  <a:cs typeface="Calibri"/>
              </a:rPr>
              <a:t>UTTALLESES-</a:t>
            </a:r>
            <a:br>
              <a:rPr lang="nb-NO" b="1">
                <a:solidFill>
                  <a:schemeClr val="bg1"/>
                </a:solidFill>
                <a:cs typeface="Calibri"/>
              </a:rPr>
            </a:br>
            <a:r>
              <a:rPr lang="nb-NO" b="1">
                <a:solidFill>
                  <a:schemeClr val="bg1"/>
                </a:solidFill>
                <a:cs typeface="Calibri"/>
              </a:rPr>
              <a:t>ARKIV</a:t>
            </a:r>
            <a:endParaRPr lang="nb-NO" b="1">
              <a:solidFill>
                <a:schemeClr val="bg1"/>
              </a:solidFill>
            </a:endParaRPr>
          </a:p>
        </p:txBody>
      </p:sp>
      <p:grpSp>
        <p:nvGrpSpPr>
          <p:cNvPr id="114" name="Gruppe 59" title="kvinne-ikon">
            <a:extLst>
              <a:ext uri="{FF2B5EF4-FFF2-40B4-BE49-F238E27FC236}">
                <a16:creationId xmlns:a16="http://schemas.microsoft.com/office/drawing/2014/main" id="{29238AC7-9C68-0D41-9337-A9CE6C06CB71}"/>
              </a:ext>
            </a:extLst>
          </p:cNvPr>
          <p:cNvGrpSpPr>
            <a:grpSpLocks/>
          </p:cNvGrpSpPr>
          <p:nvPr/>
        </p:nvGrpSpPr>
        <p:grpSpPr bwMode="auto">
          <a:xfrm>
            <a:off x="8271628" y="1791874"/>
            <a:ext cx="465138" cy="463550"/>
            <a:chOff x="2324888" y="2512378"/>
            <a:chExt cx="464919" cy="464919"/>
          </a:xfrm>
        </p:grpSpPr>
        <p:sp>
          <p:nvSpPr>
            <p:cNvPr id="115" name="Frihåndsform: Figur 11">
              <a:extLst>
                <a:ext uri="{FF2B5EF4-FFF2-40B4-BE49-F238E27FC236}">
                  <a16:creationId xmlns:a16="http://schemas.microsoft.com/office/drawing/2014/main" id="{F933AFAC-76AD-5942-9E77-CACF9A5623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417134" y="2593556"/>
              <a:ext cx="280427" cy="302566"/>
            </a:xfrm>
            <a:custGeom>
              <a:avLst/>
              <a:gdLst>
                <a:gd name="T0" fmla="*/ 133203 w 280427"/>
                <a:gd name="T1" fmla="*/ 5535 h 302566"/>
                <a:gd name="T2" fmla="*/ 19556 w 280427"/>
                <a:gd name="T3" fmla="*/ 119920 h 302566"/>
                <a:gd name="T4" fmla="*/ 22508 w 280427"/>
                <a:gd name="T5" fmla="*/ 150176 h 302566"/>
                <a:gd name="T6" fmla="*/ 7011 w 280427"/>
                <a:gd name="T7" fmla="*/ 240208 h 302566"/>
                <a:gd name="T8" fmla="*/ 5535 w 280427"/>
                <a:gd name="T9" fmla="*/ 245374 h 302566"/>
                <a:gd name="T10" fmla="*/ 8487 w 280427"/>
                <a:gd name="T11" fmla="*/ 249802 h 302566"/>
                <a:gd name="T12" fmla="*/ 93353 w 280427"/>
                <a:gd name="T13" fmla="*/ 273417 h 302566"/>
                <a:gd name="T14" fmla="*/ 141321 w 280427"/>
                <a:gd name="T15" fmla="*/ 301459 h 302566"/>
                <a:gd name="T16" fmla="*/ 189288 w 280427"/>
                <a:gd name="T17" fmla="*/ 273417 h 302566"/>
                <a:gd name="T18" fmla="*/ 275631 w 280427"/>
                <a:gd name="T19" fmla="*/ 249802 h 302566"/>
                <a:gd name="T20" fmla="*/ 278582 w 280427"/>
                <a:gd name="T21" fmla="*/ 245374 h 302566"/>
                <a:gd name="T22" fmla="*/ 277106 w 280427"/>
                <a:gd name="T23" fmla="*/ 240208 h 302566"/>
                <a:gd name="T24" fmla="*/ 260133 w 280427"/>
                <a:gd name="T25" fmla="*/ 155342 h 302566"/>
                <a:gd name="T26" fmla="*/ 263085 w 280427"/>
                <a:gd name="T27" fmla="*/ 124347 h 302566"/>
                <a:gd name="T28" fmla="*/ 191502 w 280427"/>
                <a:gd name="T29" fmla="*/ 32102 h 302566"/>
                <a:gd name="T30" fmla="*/ 133203 w 280427"/>
                <a:gd name="T31" fmla="*/ 5535 h 302566"/>
                <a:gd name="T32" fmla="*/ 133203 w 280427"/>
                <a:gd name="T33" fmla="*/ 5535 h 302566"/>
                <a:gd name="T34" fmla="*/ 184861 w 280427"/>
                <a:gd name="T35" fmla="*/ 103684 h 302566"/>
                <a:gd name="T36" fmla="*/ 211427 w 280427"/>
                <a:gd name="T37" fmla="*/ 173791 h 302566"/>
                <a:gd name="T38" fmla="*/ 180433 w 280427"/>
                <a:gd name="T39" fmla="*/ 262347 h 302566"/>
                <a:gd name="T40" fmla="*/ 180433 w 280427"/>
                <a:gd name="T41" fmla="*/ 262347 h 302566"/>
                <a:gd name="T42" fmla="*/ 140583 w 280427"/>
                <a:gd name="T43" fmla="*/ 286700 h 302566"/>
                <a:gd name="T44" fmla="*/ 100732 w 280427"/>
                <a:gd name="T45" fmla="*/ 261609 h 302566"/>
                <a:gd name="T46" fmla="*/ 100732 w 280427"/>
                <a:gd name="T47" fmla="*/ 261609 h 302566"/>
                <a:gd name="T48" fmla="*/ 70476 w 280427"/>
                <a:gd name="T49" fmla="*/ 190764 h 302566"/>
                <a:gd name="T50" fmla="*/ 122133 w 280427"/>
                <a:gd name="T51" fmla="*/ 145748 h 302566"/>
                <a:gd name="T52" fmla="*/ 136155 w 280427"/>
                <a:gd name="T53" fmla="*/ 142059 h 302566"/>
                <a:gd name="T54" fmla="*/ 184861 w 280427"/>
                <a:gd name="T55" fmla="*/ 103684 h 302566"/>
                <a:gd name="T56" fmla="*/ 184861 w 280427"/>
                <a:gd name="T57" fmla="*/ 103684 h 302566"/>
                <a:gd name="T58" fmla="*/ 105898 w 280427"/>
                <a:gd name="T59" fmla="*/ 172315 h 302566"/>
                <a:gd name="T60" fmla="*/ 96305 w 280427"/>
                <a:gd name="T61" fmla="*/ 181909 h 302566"/>
                <a:gd name="T62" fmla="*/ 105898 w 280427"/>
                <a:gd name="T63" fmla="*/ 191502 h 302566"/>
                <a:gd name="T64" fmla="*/ 115492 w 280427"/>
                <a:gd name="T65" fmla="*/ 181909 h 302566"/>
                <a:gd name="T66" fmla="*/ 105898 w 280427"/>
                <a:gd name="T67" fmla="*/ 172315 h 302566"/>
                <a:gd name="T68" fmla="*/ 105898 w 280427"/>
                <a:gd name="T69" fmla="*/ 172315 h 302566"/>
                <a:gd name="T70" fmla="*/ 176743 w 280427"/>
                <a:gd name="T71" fmla="*/ 172315 h 302566"/>
                <a:gd name="T72" fmla="*/ 167149 w 280427"/>
                <a:gd name="T73" fmla="*/ 181909 h 302566"/>
                <a:gd name="T74" fmla="*/ 176743 w 280427"/>
                <a:gd name="T75" fmla="*/ 191502 h 302566"/>
                <a:gd name="T76" fmla="*/ 186337 w 280427"/>
                <a:gd name="T77" fmla="*/ 181909 h 302566"/>
                <a:gd name="T78" fmla="*/ 176743 w 280427"/>
                <a:gd name="T79" fmla="*/ 172315 h 302566"/>
                <a:gd name="T80" fmla="*/ 176743 w 280427"/>
                <a:gd name="T81" fmla="*/ 172315 h 30256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80427" h="302566">
                  <a:moveTo>
                    <a:pt x="133203" y="5535"/>
                  </a:moveTo>
                  <a:cubicBezTo>
                    <a:pt x="63096" y="5535"/>
                    <a:pt x="19556" y="49075"/>
                    <a:pt x="19556" y="119920"/>
                  </a:cubicBezTo>
                  <a:cubicBezTo>
                    <a:pt x="19556" y="130251"/>
                    <a:pt x="21032" y="139845"/>
                    <a:pt x="22508" y="150176"/>
                  </a:cubicBezTo>
                  <a:cubicBezTo>
                    <a:pt x="26198" y="178957"/>
                    <a:pt x="30626" y="208476"/>
                    <a:pt x="7011" y="240208"/>
                  </a:cubicBezTo>
                  <a:cubicBezTo>
                    <a:pt x="6273" y="241684"/>
                    <a:pt x="5535" y="243160"/>
                    <a:pt x="5535" y="245374"/>
                  </a:cubicBezTo>
                  <a:cubicBezTo>
                    <a:pt x="5535" y="246850"/>
                    <a:pt x="7011" y="248326"/>
                    <a:pt x="8487" y="249802"/>
                  </a:cubicBezTo>
                  <a:cubicBezTo>
                    <a:pt x="9225" y="250540"/>
                    <a:pt x="35053" y="267513"/>
                    <a:pt x="93353" y="273417"/>
                  </a:cubicBezTo>
                  <a:cubicBezTo>
                    <a:pt x="108112" y="291128"/>
                    <a:pt x="125085" y="301459"/>
                    <a:pt x="141321" y="301459"/>
                  </a:cubicBezTo>
                  <a:cubicBezTo>
                    <a:pt x="157556" y="301459"/>
                    <a:pt x="174529" y="291866"/>
                    <a:pt x="189288" y="273417"/>
                  </a:cubicBezTo>
                  <a:cubicBezTo>
                    <a:pt x="247588" y="266775"/>
                    <a:pt x="274893" y="250540"/>
                    <a:pt x="275631" y="249802"/>
                  </a:cubicBezTo>
                  <a:cubicBezTo>
                    <a:pt x="277106" y="249064"/>
                    <a:pt x="277844" y="246850"/>
                    <a:pt x="278582" y="245374"/>
                  </a:cubicBezTo>
                  <a:cubicBezTo>
                    <a:pt x="278582" y="243898"/>
                    <a:pt x="278582" y="241684"/>
                    <a:pt x="277106" y="240208"/>
                  </a:cubicBezTo>
                  <a:cubicBezTo>
                    <a:pt x="253492" y="209214"/>
                    <a:pt x="256443" y="183385"/>
                    <a:pt x="260133" y="155342"/>
                  </a:cubicBezTo>
                  <a:cubicBezTo>
                    <a:pt x="261609" y="145748"/>
                    <a:pt x="263085" y="135417"/>
                    <a:pt x="263085" y="124347"/>
                  </a:cubicBezTo>
                  <a:cubicBezTo>
                    <a:pt x="263085" y="82283"/>
                    <a:pt x="244636" y="33578"/>
                    <a:pt x="191502" y="32102"/>
                  </a:cubicBezTo>
                  <a:cubicBezTo>
                    <a:pt x="169363" y="9963"/>
                    <a:pt x="147962" y="5535"/>
                    <a:pt x="133203" y="5535"/>
                  </a:cubicBezTo>
                  <a:close/>
                  <a:moveTo>
                    <a:pt x="184861" y="103684"/>
                  </a:moveTo>
                  <a:cubicBezTo>
                    <a:pt x="194454" y="114016"/>
                    <a:pt x="211427" y="136893"/>
                    <a:pt x="211427" y="173791"/>
                  </a:cubicBezTo>
                  <a:cubicBezTo>
                    <a:pt x="211427" y="223235"/>
                    <a:pt x="181171" y="262347"/>
                    <a:pt x="180433" y="262347"/>
                  </a:cubicBezTo>
                  <a:cubicBezTo>
                    <a:pt x="167887" y="277844"/>
                    <a:pt x="153866" y="286700"/>
                    <a:pt x="140583" y="286700"/>
                  </a:cubicBezTo>
                  <a:cubicBezTo>
                    <a:pt x="127299" y="286700"/>
                    <a:pt x="113278" y="277844"/>
                    <a:pt x="100732" y="261609"/>
                  </a:cubicBezTo>
                  <a:cubicBezTo>
                    <a:pt x="100732" y="261609"/>
                    <a:pt x="70476" y="232829"/>
                    <a:pt x="70476" y="190764"/>
                  </a:cubicBezTo>
                  <a:cubicBezTo>
                    <a:pt x="70476" y="158294"/>
                    <a:pt x="97781" y="151652"/>
                    <a:pt x="122133" y="145748"/>
                  </a:cubicBezTo>
                  <a:cubicBezTo>
                    <a:pt x="127299" y="144273"/>
                    <a:pt x="131727" y="143535"/>
                    <a:pt x="136155" y="142059"/>
                  </a:cubicBezTo>
                  <a:cubicBezTo>
                    <a:pt x="165673" y="133941"/>
                    <a:pt x="178957" y="115492"/>
                    <a:pt x="184861" y="103684"/>
                  </a:cubicBezTo>
                  <a:close/>
                  <a:moveTo>
                    <a:pt x="105898" y="172315"/>
                  </a:moveTo>
                  <a:cubicBezTo>
                    <a:pt x="100732" y="172315"/>
                    <a:pt x="96305" y="176743"/>
                    <a:pt x="96305" y="181909"/>
                  </a:cubicBezTo>
                  <a:cubicBezTo>
                    <a:pt x="96305" y="187075"/>
                    <a:pt x="100732" y="191502"/>
                    <a:pt x="105898" y="191502"/>
                  </a:cubicBezTo>
                  <a:cubicBezTo>
                    <a:pt x="111064" y="191502"/>
                    <a:pt x="115492" y="187075"/>
                    <a:pt x="115492" y="181909"/>
                  </a:cubicBezTo>
                  <a:cubicBezTo>
                    <a:pt x="115492" y="176743"/>
                    <a:pt x="111064" y="172315"/>
                    <a:pt x="105898" y="172315"/>
                  </a:cubicBezTo>
                  <a:close/>
                  <a:moveTo>
                    <a:pt x="176743" y="172315"/>
                  </a:moveTo>
                  <a:cubicBezTo>
                    <a:pt x="171577" y="172315"/>
                    <a:pt x="167149" y="176743"/>
                    <a:pt x="167149" y="181909"/>
                  </a:cubicBezTo>
                  <a:cubicBezTo>
                    <a:pt x="167149" y="187075"/>
                    <a:pt x="171577" y="191502"/>
                    <a:pt x="176743" y="191502"/>
                  </a:cubicBezTo>
                  <a:cubicBezTo>
                    <a:pt x="181909" y="191502"/>
                    <a:pt x="186337" y="187075"/>
                    <a:pt x="186337" y="181909"/>
                  </a:cubicBezTo>
                  <a:cubicBezTo>
                    <a:pt x="186337" y="176743"/>
                    <a:pt x="181909" y="172315"/>
                    <a:pt x="176743" y="1723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  <p:sp>
          <p:nvSpPr>
            <p:cNvPr id="116" name="Frihåndsform: Figur 12">
              <a:extLst>
                <a:ext uri="{FF2B5EF4-FFF2-40B4-BE49-F238E27FC236}">
                  <a16:creationId xmlns:a16="http://schemas.microsoft.com/office/drawing/2014/main" id="{8DD84D77-8960-9445-9B7A-05EC553E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2324888" y="2512378"/>
              <a:ext cx="464919" cy="464919"/>
            </a:xfrm>
            <a:custGeom>
              <a:avLst/>
              <a:gdLst>
                <a:gd name="T0" fmla="*/ 463074 w 464919"/>
                <a:gd name="T1" fmla="*/ 463074 h 464919"/>
                <a:gd name="T2" fmla="*/ 5535 w 464919"/>
                <a:gd name="T3" fmla="*/ 463074 h 464919"/>
                <a:gd name="T4" fmla="*/ 5535 w 464919"/>
                <a:gd name="T5" fmla="*/ 5535 h 464919"/>
                <a:gd name="T6" fmla="*/ 463074 w 464919"/>
                <a:gd name="T7" fmla="*/ 5535 h 464919"/>
                <a:gd name="T8" fmla="*/ 463074 w 464919"/>
                <a:gd name="T9" fmla="*/ 463074 h 464919"/>
                <a:gd name="T10" fmla="*/ 50551 w 464919"/>
                <a:gd name="T11" fmla="*/ 420272 h 464919"/>
                <a:gd name="T12" fmla="*/ 418796 w 464919"/>
                <a:gd name="T13" fmla="*/ 420272 h 464919"/>
                <a:gd name="T14" fmla="*/ 418796 w 464919"/>
                <a:gd name="T15" fmla="*/ 48337 h 464919"/>
                <a:gd name="T16" fmla="*/ 50551 w 464919"/>
                <a:gd name="T17" fmla="*/ 48337 h 464919"/>
                <a:gd name="T18" fmla="*/ 50551 w 464919"/>
                <a:gd name="T19" fmla="*/ 420272 h 4649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4919" h="464919">
                  <a:moveTo>
                    <a:pt x="463074" y="463074"/>
                  </a:moveTo>
                  <a:lnTo>
                    <a:pt x="5535" y="463074"/>
                  </a:lnTo>
                  <a:lnTo>
                    <a:pt x="5535" y="5535"/>
                  </a:lnTo>
                  <a:lnTo>
                    <a:pt x="463074" y="5535"/>
                  </a:lnTo>
                  <a:lnTo>
                    <a:pt x="463074" y="463074"/>
                  </a:lnTo>
                  <a:close/>
                  <a:moveTo>
                    <a:pt x="50551" y="420272"/>
                  </a:moveTo>
                  <a:lnTo>
                    <a:pt x="418796" y="420272"/>
                  </a:lnTo>
                  <a:lnTo>
                    <a:pt x="418796" y="48337"/>
                  </a:lnTo>
                  <a:lnTo>
                    <a:pt x="50551" y="48337"/>
                  </a:lnTo>
                  <a:lnTo>
                    <a:pt x="50551" y="4202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</p:grpSp>
      <p:sp>
        <p:nvSpPr>
          <p:cNvPr id="163" name="Plassholder for tekst 162">
            <a:extLst>
              <a:ext uri="{FF2B5EF4-FFF2-40B4-BE49-F238E27FC236}">
                <a16:creationId xmlns:a16="http://schemas.microsoft.com/office/drawing/2014/main" id="{B7AADBC1-2218-0B44-8A6C-00FC3A87142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52993" y="3528300"/>
            <a:ext cx="1456267" cy="4801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nb-NO" b="1">
                <a:solidFill>
                  <a:schemeClr val="bg1"/>
                </a:solidFill>
                <a:cs typeface="Calibri"/>
              </a:rPr>
              <a:t>EKSEMPEL-MALER</a:t>
            </a:r>
          </a:p>
        </p:txBody>
      </p:sp>
      <p:sp>
        <p:nvSpPr>
          <p:cNvPr id="131" name="Frihåndsform: Figur 22" title="Stjerne-ikon">
            <a:extLst>
              <a:ext uri="{FF2B5EF4-FFF2-40B4-BE49-F238E27FC236}">
                <a16:creationId xmlns:a16="http://schemas.microsoft.com/office/drawing/2014/main" id="{406BAEC9-2733-3E4F-B489-225B992D3EFD}"/>
              </a:ext>
            </a:extLst>
          </p:cNvPr>
          <p:cNvSpPr>
            <a:spLocks/>
          </p:cNvSpPr>
          <p:nvPr/>
        </p:nvSpPr>
        <p:spPr bwMode="auto">
          <a:xfrm>
            <a:off x="6276710" y="1447078"/>
            <a:ext cx="620712" cy="590550"/>
          </a:xfrm>
          <a:custGeom>
            <a:avLst/>
            <a:gdLst>
              <a:gd name="T0" fmla="*/ 614357 w 619892"/>
              <a:gd name="T1" fmla="*/ 226925 h 590373"/>
              <a:gd name="T2" fmla="*/ 381898 w 619892"/>
              <a:gd name="T3" fmla="*/ 226925 h 590373"/>
              <a:gd name="T4" fmla="*/ 311053 w 619892"/>
              <a:gd name="T5" fmla="*/ 5535 h 590373"/>
              <a:gd name="T6" fmla="*/ 237994 w 619892"/>
              <a:gd name="T7" fmla="*/ 226187 h 590373"/>
              <a:gd name="T8" fmla="*/ 5535 w 619892"/>
              <a:gd name="T9" fmla="*/ 225449 h 590373"/>
              <a:gd name="T10" fmla="*/ 7749 w 619892"/>
              <a:gd name="T11" fmla="*/ 226925 h 590373"/>
              <a:gd name="T12" fmla="*/ 5535 w 619892"/>
              <a:gd name="T13" fmla="*/ 226925 h 590373"/>
              <a:gd name="T14" fmla="*/ 193716 w 619892"/>
              <a:gd name="T15" fmla="*/ 363449 h 590373"/>
              <a:gd name="T16" fmla="*/ 122134 w 619892"/>
              <a:gd name="T17" fmla="*/ 584839 h 590373"/>
              <a:gd name="T18" fmla="*/ 310315 w 619892"/>
              <a:gd name="T19" fmla="*/ 448315 h 590373"/>
              <a:gd name="T20" fmla="*/ 497020 w 619892"/>
              <a:gd name="T21" fmla="*/ 585576 h 590373"/>
              <a:gd name="T22" fmla="*/ 426176 w 619892"/>
              <a:gd name="T23" fmla="*/ 364186 h 590373"/>
              <a:gd name="T24" fmla="*/ 614357 w 619892"/>
              <a:gd name="T25" fmla="*/ 226925 h 590373"/>
              <a:gd name="T26" fmla="*/ 433555 w 619892"/>
              <a:gd name="T27" fmla="*/ 498496 h 590373"/>
              <a:gd name="T28" fmla="*/ 309577 w 619892"/>
              <a:gd name="T29" fmla="*/ 407727 h 590373"/>
              <a:gd name="T30" fmla="*/ 184861 w 619892"/>
              <a:gd name="T31" fmla="*/ 498496 h 590373"/>
              <a:gd name="T32" fmla="*/ 232829 w 619892"/>
              <a:gd name="T33" fmla="*/ 351641 h 590373"/>
              <a:gd name="T34" fmla="*/ 108112 w 619892"/>
              <a:gd name="T35" fmla="*/ 260871 h 590373"/>
              <a:gd name="T36" fmla="*/ 109588 w 619892"/>
              <a:gd name="T37" fmla="*/ 260871 h 590373"/>
              <a:gd name="T38" fmla="*/ 107375 w 619892"/>
              <a:gd name="T39" fmla="*/ 259395 h 590373"/>
              <a:gd name="T40" fmla="*/ 261609 w 619892"/>
              <a:gd name="T41" fmla="*/ 260133 h 590373"/>
              <a:gd name="T42" fmla="*/ 310315 w 619892"/>
              <a:gd name="T43" fmla="*/ 113278 h 590373"/>
              <a:gd name="T44" fmla="*/ 357545 w 619892"/>
              <a:gd name="T45" fmla="*/ 260871 h 590373"/>
              <a:gd name="T46" fmla="*/ 512518 w 619892"/>
              <a:gd name="T47" fmla="*/ 260871 h 590373"/>
              <a:gd name="T48" fmla="*/ 387063 w 619892"/>
              <a:gd name="T49" fmla="*/ 352379 h 590373"/>
              <a:gd name="T50" fmla="*/ 433555 w 619892"/>
              <a:gd name="T51" fmla="*/ 498496 h 59037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19892" h="590373">
                <a:moveTo>
                  <a:pt x="614357" y="226925"/>
                </a:moveTo>
                <a:lnTo>
                  <a:pt x="381898" y="226925"/>
                </a:lnTo>
                <a:lnTo>
                  <a:pt x="311053" y="5535"/>
                </a:lnTo>
                <a:lnTo>
                  <a:pt x="237994" y="226187"/>
                </a:lnTo>
                <a:lnTo>
                  <a:pt x="5535" y="225449"/>
                </a:lnTo>
                <a:lnTo>
                  <a:pt x="7749" y="226925"/>
                </a:lnTo>
                <a:lnTo>
                  <a:pt x="5535" y="226925"/>
                </a:lnTo>
                <a:lnTo>
                  <a:pt x="193716" y="363449"/>
                </a:lnTo>
                <a:lnTo>
                  <a:pt x="122134" y="584839"/>
                </a:lnTo>
                <a:lnTo>
                  <a:pt x="310315" y="448315"/>
                </a:lnTo>
                <a:lnTo>
                  <a:pt x="497020" y="585576"/>
                </a:lnTo>
                <a:lnTo>
                  <a:pt x="426176" y="364186"/>
                </a:lnTo>
                <a:lnTo>
                  <a:pt x="614357" y="226925"/>
                </a:lnTo>
                <a:close/>
                <a:moveTo>
                  <a:pt x="433555" y="498496"/>
                </a:moveTo>
                <a:lnTo>
                  <a:pt x="309577" y="407727"/>
                </a:lnTo>
                <a:lnTo>
                  <a:pt x="184861" y="498496"/>
                </a:lnTo>
                <a:lnTo>
                  <a:pt x="232829" y="351641"/>
                </a:lnTo>
                <a:lnTo>
                  <a:pt x="108112" y="260871"/>
                </a:lnTo>
                <a:lnTo>
                  <a:pt x="109588" y="260871"/>
                </a:lnTo>
                <a:lnTo>
                  <a:pt x="107375" y="259395"/>
                </a:lnTo>
                <a:lnTo>
                  <a:pt x="261609" y="260133"/>
                </a:lnTo>
                <a:lnTo>
                  <a:pt x="310315" y="113278"/>
                </a:lnTo>
                <a:lnTo>
                  <a:pt x="357545" y="260871"/>
                </a:lnTo>
                <a:lnTo>
                  <a:pt x="512518" y="260871"/>
                </a:lnTo>
                <a:lnTo>
                  <a:pt x="387063" y="352379"/>
                </a:lnTo>
                <a:lnTo>
                  <a:pt x="433555" y="49849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rtlCol="0" anchor="ctr"/>
          <a:lstStyle/>
          <a:p>
            <a:pPr rtl="0"/>
            <a:endParaRPr lang="nb-NO"/>
          </a:p>
        </p:txBody>
      </p:sp>
      <p:sp>
        <p:nvSpPr>
          <p:cNvPr id="152" name="Plassholder for tekst 151">
            <a:extLst>
              <a:ext uri="{FF2B5EF4-FFF2-40B4-BE49-F238E27FC236}">
                <a16:creationId xmlns:a16="http://schemas.microsoft.com/office/drawing/2014/main" id="{62964362-2916-FD47-9348-BE7D044714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991600" y="4940000"/>
            <a:ext cx="1456267" cy="480131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nb-NO" b="1">
                <a:solidFill>
                  <a:schemeClr val="bg1"/>
                </a:solidFill>
                <a:cs typeface="Calibri"/>
              </a:rPr>
              <a:t>LÆR MER: KURSPORTAL</a:t>
            </a:r>
            <a:endParaRPr lang="nb-NO" b="1">
              <a:solidFill>
                <a:schemeClr val="bg1"/>
              </a:solidFill>
            </a:endParaRPr>
          </a:p>
        </p:txBody>
      </p:sp>
      <p:grpSp>
        <p:nvGrpSpPr>
          <p:cNvPr id="120" name="Gruppe 68" title="Hake-ikon">
            <a:extLst>
              <a:ext uri="{FF2B5EF4-FFF2-40B4-BE49-F238E27FC236}">
                <a16:creationId xmlns:a16="http://schemas.microsoft.com/office/drawing/2014/main" id="{24D6EF27-5F27-E440-A018-33287323D7A2}"/>
              </a:ext>
            </a:extLst>
          </p:cNvPr>
          <p:cNvGrpSpPr>
            <a:grpSpLocks/>
          </p:cNvGrpSpPr>
          <p:nvPr/>
        </p:nvGrpSpPr>
        <p:grpSpPr bwMode="auto">
          <a:xfrm>
            <a:off x="5068959" y="4392816"/>
            <a:ext cx="404813" cy="406400"/>
            <a:chOff x="3761709" y="4826643"/>
            <a:chExt cx="405882" cy="405882"/>
          </a:xfrm>
        </p:grpSpPr>
        <p:sp>
          <p:nvSpPr>
            <p:cNvPr id="121" name="Frihåndsform: Figur 16">
              <a:extLst>
                <a:ext uri="{FF2B5EF4-FFF2-40B4-BE49-F238E27FC236}">
                  <a16:creationId xmlns:a16="http://schemas.microsoft.com/office/drawing/2014/main" id="{32FAC53D-7E19-DF40-BDAF-020D7B9F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761709" y="4826643"/>
              <a:ext cx="405882" cy="405882"/>
            </a:xfrm>
            <a:custGeom>
              <a:avLst/>
              <a:gdLst>
                <a:gd name="T0" fmla="*/ 401824 w 405881"/>
                <a:gd name="T1" fmla="*/ 401824 h 405881"/>
                <a:gd name="T2" fmla="*/ 5535 w 405881"/>
                <a:gd name="T3" fmla="*/ 401824 h 405881"/>
                <a:gd name="T4" fmla="*/ 5535 w 405881"/>
                <a:gd name="T5" fmla="*/ 5535 h 405881"/>
                <a:gd name="T6" fmla="*/ 401824 w 405881"/>
                <a:gd name="T7" fmla="*/ 5535 h 405881"/>
                <a:gd name="T8" fmla="*/ 401824 w 405881"/>
                <a:gd name="T9" fmla="*/ 401824 h 405881"/>
                <a:gd name="T10" fmla="*/ 43909 w 405881"/>
                <a:gd name="T11" fmla="*/ 364926 h 405881"/>
                <a:gd name="T12" fmla="*/ 362712 w 405881"/>
                <a:gd name="T13" fmla="*/ 364926 h 405881"/>
                <a:gd name="T14" fmla="*/ 362712 w 405881"/>
                <a:gd name="T15" fmla="*/ 42433 h 405881"/>
                <a:gd name="T16" fmla="*/ 43909 w 405881"/>
                <a:gd name="T17" fmla="*/ 42433 h 405881"/>
                <a:gd name="T18" fmla="*/ 43909 w 405881"/>
                <a:gd name="T19" fmla="*/ 364926 h 4058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05881" h="405881">
                  <a:moveTo>
                    <a:pt x="401823" y="401823"/>
                  </a:moveTo>
                  <a:lnTo>
                    <a:pt x="5535" y="401823"/>
                  </a:lnTo>
                  <a:lnTo>
                    <a:pt x="5535" y="5535"/>
                  </a:lnTo>
                  <a:lnTo>
                    <a:pt x="401823" y="5535"/>
                  </a:lnTo>
                  <a:lnTo>
                    <a:pt x="401823" y="401823"/>
                  </a:lnTo>
                  <a:close/>
                  <a:moveTo>
                    <a:pt x="43909" y="364925"/>
                  </a:moveTo>
                  <a:lnTo>
                    <a:pt x="362711" y="364925"/>
                  </a:lnTo>
                  <a:lnTo>
                    <a:pt x="362711" y="42433"/>
                  </a:lnTo>
                  <a:lnTo>
                    <a:pt x="43909" y="42433"/>
                  </a:lnTo>
                  <a:lnTo>
                    <a:pt x="43909" y="364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  <p:sp>
          <p:nvSpPr>
            <p:cNvPr id="122" name="Frihåndsform: Figur 17">
              <a:extLst>
                <a:ext uri="{FF2B5EF4-FFF2-40B4-BE49-F238E27FC236}">
                  <a16:creationId xmlns:a16="http://schemas.microsoft.com/office/drawing/2014/main" id="{CBE42868-2427-E347-B3F9-0FCDB65397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92" y="4919627"/>
              <a:ext cx="258288" cy="221390"/>
            </a:xfrm>
            <a:custGeom>
              <a:avLst/>
              <a:gdLst>
                <a:gd name="T0" fmla="*/ 75642 w 258288"/>
                <a:gd name="T1" fmla="*/ 215855 h 221390"/>
                <a:gd name="T2" fmla="*/ 5535 w 258288"/>
                <a:gd name="T3" fmla="*/ 145748 h 221390"/>
                <a:gd name="T4" fmla="*/ 33577 w 258288"/>
                <a:gd name="T5" fmla="*/ 117706 h 221390"/>
                <a:gd name="T6" fmla="*/ 75642 w 258288"/>
                <a:gd name="T7" fmla="*/ 159770 h 221390"/>
                <a:gd name="T8" fmla="*/ 229877 w 258288"/>
                <a:gd name="T9" fmla="*/ 5535 h 221390"/>
                <a:gd name="T10" fmla="*/ 257919 w 258288"/>
                <a:gd name="T11" fmla="*/ 33577 h 2213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8288" h="221390">
                  <a:moveTo>
                    <a:pt x="75642" y="215855"/>
                  </a:moveTo>
                  <a:lnTo>
                    <a:pt x="5535" y="145748"/>
                  </a:lnTo>
                  <a:lnTo>
                    <a:pt x="33577" y="117706"/>
                  </a:lnTo>
                  <a:lnTo>
                    <a:pt x="75642" y="159770"/>
                  </a:lnTo>
                  <a:lnTo>
                    <a:pt x="229877" y="5535"/>
                  </a:lnTo>
                  <a:lnTo>
                    <a:pt x="257919" y="33577"/>
                  </a:lnTo>
                  <a:lnTo>
                    <a:pt x="75642" y="2158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rtl="0"/>
              <a:endParaRPr lang="nb-NO"/>
            </a:p>
          </p:txBody>
        </p:sp>
      </p:grp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0D31A85-F2D0-5A09-4C3E-FFAEF5D504E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41083" y="2051169"/>
            <a:ext cx="1456267" cy="286232"/>
          </a:xfrm>
        </p:spPr>
        <p:txBody>
          <a:bodyPr/>
          <a:lstStyle/>
          <a:p>
            <a:r>
              <a:rPr lang="nb-NO" b="1">
                <a:solidFill>
                  <a:schemeClr val="bg1"/>
                </a:solidFill>
              </a:rPr>
              <a:t>MØTEPLASS</a:t>
            </a:r>
          </a:p>
        </p:txBody>
      </p:sp>
    </p:spTree>
    <p:extLst>
      <p:ext uri="{BB962C8B-B14F-4D97-AF65-F5344CB8AC3E}">
        <p14:creationId xmlns:p14="http://schemas.microsoft.com/office/powerpoint/2010/main" val="916318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4CBA90-356E-7847-9CCF-323C84371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HØRINGSSVAR PÅ 1 2 3 : PROGRAM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C529D2-4BCA-B448-BE59-EFF1ED8CE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1839837"/>
            <a:ext cx="8786811" cy="27575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b-NO" sz="1800" dirty="0"/>
              <a:t>17:00 VELKOMMEN</a:t>
            </a:r>
            <a:endParaRPr lang="en-US" sz="1800" dirty="0">
              <a:solidFill>
                <a:srgbClr val="000000"/>
              </a:solidFill>
              <a:cs typeface="Calibri"/>
            </a:endParaRP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DEL 1: Arealtoget v/ FNF og Den viktigste høringsuttalelsen v/ Tine Larsen, DSA</a:t>
            </a:r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DEL 2: Veien videre i kommunen v/kommune</a:t>
            </a:r>
          </a:p>
          <a:p>
            <a:pPr marL="0" indent="0">
              <a:buNone/>
            </a:pPr>
            <a:endParaRPr lang="nb-NO" sz="1800" kern="1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kern="100" dirty="0">
                <a:cs typeface="Times New Roman" panose="02020603050405020304" pitchFamily="18" charset="0"/>
              </a:rPr>
              <a:t>DEL 3: Nyttige verktøy og oppsummering</a:t>
            </a:r>
          </a:p>
        </p:txBody>
      </p:sp>
    </p:spTree>
    <p:extLst>
      <p:ext uri="{BB962C8B-B14F-4D97-AF65-F5344CB8AC3E}">
        <p14:creationId xmlns:p14="http://schemas.microsoft.com/office/powerpoint/2010/main" val="3659767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C4534F-E7AC-4727-0A6D-F0610401E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ea typeface="+mj-lt"/>
                <a:cs typeface="+mj-lt"/>
              </a:rPr>
              <a:t>AREALPLANPLPROSESSEN</a:t>
            </a:r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E13B53F7-3717-D68B-F5CD-58C3D109A5DC}"/>
              </a:ext>
            </a:extLst>
          </p:cNvPr>
          <p:cNvSpPr txBox="1"/>
          <p:nvPr/>
        </p:nvSpPr>
        <p:spPr>
          <a:xfrm>
            <a:off x="3984171" y="4119638"/>
            <a:ext cx="48985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solidFill>
                  <a:schemeClr val="bg1"/>
                </a:solidFill>
                <a:cs typeface="Calibri"/>
              </a:rPr>
              <a:t>OGSÅ KALT ...</a:t>
            </a:r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97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E0232-51BC-8EF4-B5CF-4B4B12AE1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47A28-A074-AA8C-1A66-24171B8CE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>
                <a:ea typeface="+mj-lt"/>
                <a:cs typeface="+mj-lt"/>
              </a:rPr>
              <a:t>AREALTOGET</a:t>
            </a:r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DDF70E4-676F-E6A6-B031-E65B77892F95}"/>
              </a:ext>
            </a:extLst>
          </p:cNvPr>
          <p:cNvSpPr txBox="1"/>
          <p:nvPr/>
        </p:nvSpPr>
        <p:spPr>
          <a:xfrm>
            <a:off x="2380304" y="1952172"/>
            <a:ext cx="48985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>
                <a:solidFill>
                  <a:schemeClr val="bg1"/>
                </a:solidFill>
                <a:cs typeface="Calibri"/>
              </a:rPr>
              <a:t>OGSÅ KALT ...</a:t>
            </a:r>
            <a:endParaRPr lang="nb-NO">
              <a:solidFill>
                <a:schemeClr val="bg1"/>
              </a:solidFill>
            </a:endParaRPr>
          </a:p>
        </p:txBody>
      </p:sp>
      <p:grpSp>
        <p:nvGrpSpPr>
          <p:cNvPr id="4" name="Gruppe 3">
            <a:extLst>
              <a:ext uri="{FF2B5EF4-FFF2-40B4-BE49-F238E27FC236}">
                <a16:creationId xmlns:a16="http://schemas.microsoft.com/office/drawing/2014/main" id="{9B3A425F-1F1D-76E0-6357-384D0A288F2F}"/>
              </a:ext>
            </a:extLst>
          </p:cNvPr>
          <p:cNvGrpSpPr/>
          <p:nvPr/>
        </p:nvGrpSpPr>
        <p:grpSpPr>
          <a:xfrm>
            <a:off x="7166610" y="986285"/>
            <a:ext cx="4552951" cy="4782690"/>
            <a:chOff x="6419850" y="1301750"/>
            <a:chExt cx="4933950" cy="4467225"/>
          </a:xfrm>
        </p:grpSpPr>
        <p:pic>
          <p:nvPicPr>
            <p:cNvPr id="5" name="Plassholder for bilde 17">
              <a:extLst>
                <a:ext uri="{FF2B5EF4-FFF2-40B4-BE49-F238E27FC236}">
                  <a16:creationId xmlns:a16="http://schemas.microsoft.com/office/drawing/2014/main" id="{34142783-AD77-4162-A9C7-C855DFEC2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8" r="2788"/>
            <a:stretch>
              <a:fillRect/>
            </a:stretch>
          </p:blipFill>
          <p:spPr>
            <a:xfrm>
              <a:off x="6419850" y="1301750"/>
              <a:ext cx="4933950" cy="4467225"/>
            </a:xfrm>
            <a:prstGeom prst="rect">
              <a:avLst/>
            </a:prstGeom>
          </p:spPr>
        </p:pic>
        <p:sp>
          <p:nvSpPr>
            <p:cNvPr id="6" name="TekstSylinder 5">
              <a:extLst>
                <a:ext uri="{FF2B5EF4-FFF2-40B4-BE49-F238E27FC236}">
                  <a16:creationId xmlns:a16="http://schemas.microsoft.com/office/drawing/2014/main" id="{6002BED1-15EB-CDCA-5DF7-FF68534D5BA1}"/>
                </a:ext>
              </a:extLst>
            </p:cNvPr>
            <p:cNvSpPr txBox="1"/>
            <p:nvPr/>
          </p:nvSpPr>
          <p:spPr>
            <a:xfrm>
              <a:off x="6462871" y="2054182"/>
              <a:ext cx="1918952" cy="431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2400" b="1">
                  <a:latin typeface="Abadi" panose="020B0604020104020204" pitchFamily="34" charset="0"/>
                </a:rPr>
                <a:t>Stasjon</a:t>
              </a:r>
              <a:endParaRPr lang="nb-NO" b="1">
                <a:latin typeface="Abadi" panose="020B06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633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4471BF2-C001-209C-BB0D-D889D5087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73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051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NF">
      <a:dk1>
        <a:sysClr val="windowText" lastClr="000000"/>
      </a:dk1>
      <a:lt1>
        <a:sysClr val="window" lastClr="FFFFFF"/>
      </a:lt1>
      <a:dk2>
        <a:srgbClr val="265B6F"/>
      </a:dk2>
      <a:lt2>
        <a:srgbClr val="FFE5FF"/>
      </a:lt2>
      <a:accent1>
        <a:srgbClr val="265B6F"/>
      </a:accent1>
      <a:accent2>
        <a:srgbClr val="58A49B"/>
      </a:accent2>
      <a:accent3>
        <a:srgbClr val="FF6C44"/>
      </a:accent3>
      <a:accent4>
        <a:srgbClr val="81CAB3"/>
      </a:accent4>
      <a:accent5>
        <a:srgbClr val="199581"/>
      </a:accent5>
      <a:accent6>
        <a:srgbClr val="8F0071"/>
      </a:accent6>
      <a:hlink>
        <a:srgbClr val="199581"/>
      </a:hlink>
      <a:folHlink>
        <a:srgbClr val="81CAB3"/>
      </a:folHlink>
    </a:clrScheme>
    <a:fontScheme name="FNF">
      <a:majorFont>
        <a:latin typeface="Abad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33367219-8F0B-468D-9756-CA81F43A6CDC}" vid="{4A2ECD09-1127-4962-80F3-34D55ECAFDAC}"/>
    </a:ext>
  </a:extLst>
</a:theme>
</file>

<file path=ppt/theme/theme2.xml><?xml version="1.0" encoding="utf-8"?>
<a:theme xmlns:a="http://schemas.openxmlformats.org/drawingml/2006/main" name="1_Blank slide">
  <a:themeElements>
    <a:clrScheme name="FNF">
      <a:dk1>
        <a:sysClr val="windowText" lastClr="000000"/>
      </a:dk1>
      <a:lt1>
        <a:sysClr val="window" lastClr="FFFFFF"/>
      </a:lt1>
      <a:dk2>
        <a:srgbClr val="265B6F"/>
      </a:dk2>
      <a:lt2>
        <a:srgbClr val="FFE5FF"/>
      </a:lt2>
      <a:accent1>
        <a:srgbClr val="265B6F"/>
      </a:accent1>
      <a:accent2>
        <a:srgbClr val="58A49B"/>
      </a:accent2>
      <a:accent3>
        <a:srgbClr val="FF6C44"/>
      </a:accent3>
      <a:accent4>
        <a:srgbClr val="81CAB3"/>
      </a:accent4>
      <a:accent5>
        <a:srgbClr val="199581"/>
      </a:accent5>
      <a:accent6>
        <a:srgbClr val="8F0071"/>
      </a:accent6>
      <a:hlink>
        <a:srgbClr val="199581"/>
      </a:hlink>
      <a:folHlink>
        <a:srgbClr val="81CAB3"/>
      </a:folHlink>
    </a:clrScheme>
    <a:fontScheme name="FNF">
      <a:majorFont>
        <a:latin typeface="Abad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33367219-8F0B-468D-9756-CA81F43A6CDC}" vid="{4B9C1F8A-076D-4507-B8B4-D162DE2396D7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40BF6F3C31F14489575A18DAE52F6A" ma:contentTypeVersion="36" ma:contentTypeDescription="Opprett et nytt dokument." ma:contentTypeScope="" ma:versionID="c5e3272f984501a62ed7b3068650d73d">
  <xsd:schema xmlns:xsd="http://www.w3.org/2001/XMLSchema" xmlns:xs="http://www.w3.org/2001/XMLSchema" xmlns:p="http://schemas.microsoft.com/office/2006/metadata/properties" xmlns:ns2="2055ad94-50af-4133-a31b-832c4e0c4c5a" xmlns:ns3="83124a1a-d352-4d27-a8c2-726b0565ab17" targetNamespace="http://schemas.microsoft.com/office/2006/metadata/properties" ma:root="true" ma:fieldsID="5d0eb1717040dd5e3adec99542367f52" ns2:_="" ns3:_="">
    <xsd:import namespace="2055ad94-50af-4133-a31b-832c4e0c4c5a"/>
    <xsd:import namespace="83124a1a-d352-4d27-a8c2-726b0565ab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a471e983601a4d7f93eef974a8632434" minOccurs="0"/>
                <xsd:element ref="ns2:TaxCatchAll" minOccurs="0"/>
                <xsd:element ref="ns3:g68ef580ab2c498780d8764bcc08f333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Test" minOccurs="0"/>
                <xsd:element ref="ns3:dato" minOccurs="0"/>
                <xsd:element ref="ns3:Person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5ad94-50af-4133-a31b-832c4e0c4c5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9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Fast ID" ma:description="Behold IDen ved tillegging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13644370-30af-4197-809b-5672344cdffc}" ma:internalName="TaxCatchAll" ma:showField="CatchAllData" ma:web="2055ad94-50af-4133-a31b-832c4e0c4c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124a1a-d352-4d27-a8c2-726b0565ab17" elementFormDefault="qualified">
    <xsd:import namespace="http://schemas.microsoft.com/office/2006/documentManagement/types"/>
    <xsd:import namespace="http://schemas.microsoft.com/office/infopath/2007/PartnerControls"/>
    <xsd:element name="a471e983601a4d7f93eef974a8632434" ma:index="12" nillable="true" ma:taxonomy="true" ma:internalName="a471e983601a4d7f93eef974a8632434" ma:taxonomyFieldName="Fylke" ma:displayName="Fylke" ma:indexed="true" ma:default="" ma:fieldId="{a471e983-601a-4d7f-93ee-f974a8632434}" ma:sspId="4869988f-d5be-4a56-ac29-b19f3a61c156" ma:termSetId="bed84ec0-3119-43a0-9d19-91ae2792b4e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68ef580ab2c498780d8764bcc08f333" ma:index="15" nillable="true" ma:taxonomy="true" ma:internalName="g68ef580ab2c498780d8764bcc08f333" ma:taxonomyFieldName="Tema" ma:displayName="Tema" ma:default="" ma:fieldId="{068ef580-ab2c-4987-80d8-764bcc08f333}" ma:taxonomyMulti="true" ma:sspId="4869988f-d5be-4a56-ac29-b19f3a61c156" ma:termSetId="5064a339-790e-46a4-a1c2-e7c31f9074a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1" nillable="true" ma:displayName="Tags" ma:internalName="MediaServiceAutoTags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Test" ma:index="27" nillable="true" ma:displayName="Test" ma:description="Tester dette" ma:format="Dropdown" ma:internalName="Test">
      <xsd:simpleType>
        <xsd:restriction base="dms:Text">
          <xsd:maxLength value="255"/>
        </xsd:restriction>
      </xsd:simpleType>
    </xsd:element>
    <xsd:element name="dato" ma:index="28" nillable="true" ma:displayName="dato" ma:format="DateTime" ma:internalName="dato">
      <xsd:simpleType>
        <xsd:restriction base="dms:DateTime"/>
      </xsd:simpleType>
    </xsd:element>
    <xsd:element name="Person" ma:index="29" nillable="true" ma:displayName="Person" ma:list="UserInfo" ma:SharePointGroup="0" ma:internalName="Person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Flow_SignoffStatus" ma:index="30" nillable="true" ma:displayName="Godkjenningsstatus" ma:internalName="Godkjenningsstatus">
      <xsd:simpleType>
        <xsd:restriction base="dms:Text"/>
      </xsd:simpleType>
    </xsd:element>
    <xsd:element name="MediaServiceAutoKeyPoints" ma:index="3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3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5" nillable="true" ma:taxonomy="true" ma:internalName="lcf76f155ced4ddcb4097134ff3c332f" ma:taxonomyFieldName="MediaServiceImageTags" ma:displayName="Bildemerkelapper" ma:readOnly="false" ma:fieldId="{5cf76f15-5ced-4ddc-b409-7134ff3c332f}" ma:taxonomyMulti="true" ma:sspId="4869988f-d5be-4a56-ac29-b19f3a61c1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 ma:index="25" ma:displayName="Kommentarer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055ad94-50af-4133-a31b-832c4e0c4c5a">FNF1-361010355-240355</_dlc_DocId>
    <_dlc_DocIdUrl xmlns="2055ad94-50af-4133-a31b-832c4e0c4c5a">
      <Url>https://forumfornaturogfriluftsliv.sharepoint.com/sites/FNF/_layouts/15/DocIdRedir.aspx?ID=FNF1-361010355-240355</Url>
      <Description>FNF1-361010355-240355</Description>
    </_dlc_DocIdUrl>
    <TaxCatchAll xmlns="2055ad94-50af-4133-a31b-832c4e0c4c5a" xsi:nil="true"/>
    <g68ef580ab2c498780d8764bcc08f333 xmlns="83124a1a-d352-4d27-a8c2-726b0565ab17">
      <Terms xmlns="http://schemas.microsoft.com/office/infopath/2007/PartnerControls"/>
    </g68ef580ab2c498780d8764bcc08f333>
    <lcf76f155ced4ddcb4097134ff3c332f xmlns="83124a1a-d352-4d27-a8c2-726b0565ab17">
      <Terms xmlns="http://schemas.microsoft.com/office/infopath/2007/PartnerControls"/>
    </lcf76f155ced4ddcb4097134ff3c332f>
    <dato xmlns="83124a1a-d352-4d27-a8c2-726b0565ab17" xsi:nil="true"/>
    <Person xmlns="83124a1a-d352-4d27-a8c2-726b0565ab17">
      <UserInfo>
        <DisplayName/>
        <AccountId xsi:nil="true"/>
        <AccountType/>
      </UserInfo>
    </Person>
    <_Flow_SignoffStatus xmlns="83124a1a-d352-4d27-a8c2-726b0565ab17" xsi:nil="true"/>
    <Test xmlns="83124a1a-d352-4d27-a8c2-726b0565ab17" xsi:nil="true"/>
    <a471e983601a4d7f93eef974a8632434 xmlns="83124a1a-d352-4d27-a8c2-726b0565ab17">
      <Terms xmlns="http://schemas.microsoft.com/office/infopath/2007/PartnerControls"/>
    </a471e983601a4d7f93eef974a8632434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CC46176-3275-46A7-910D-EC9D71122E81}">
  <ds:schemaRefs>
    <ds:schemaRef ds:uri="2055ad94-50af-4133-a31b-832c4e0c4c5a"/>
    <ds:schemaRef ds:uri="83124a1a-d352-4d27-a8c2-726b0565ab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0A7310C-C001-404A-A303-0354CA660B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BA0EE9D-8A80-4812-B059-0718A849EA56}">
  <ds:schemaRefs>
    <ds:schemaRef ds:uri="2055ad94-50af-4133-a31b-832c4e0c4c5a"/>
    <ds:schemaRef ds:uri="83124a1a-d352-4d27-a8c2-726b0565ab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F397E982-B3E4-4C3A-9A9C-46ABD0A3121D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0_FNF_powerpoint</Template>
  <TotalTime>0</TotalTime>
  <Words>2050</Words>
  <Application>Microsoft Office PowerPoint</Application>
  <PresentationFormat>Widescreen</PresentationFormat>
  <Paragraphs>358</Paragraphs>
  <Slides>43</Slides>
  <Notes>32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43</vt:i4>
      </vt:variant>
    </vt:vector>
  </HeadingPairs>
  <TitlesOfParts>
    <vt:vector size="51" baseType="lpstr">
      <vt:lpstr>abadi</vt:lpstr>
      <vt:lpstr>abadi</vt:lpstr>
      <vt:lpstr>Aptos</vt:lpstr>
      <vt:lpstr>Arial</vt:lpstr>
      <vt:lpstr>Calibri</vt:lpstr>
      <vt:lpstr>Times New Roman</vt:lpstr>
      <vt:lpstr>Office-tema</vt:lpstr>
      <vt:lpstr>1_Blank slide</vt:lpstr>
      <vt:lpstr>Kurs #2 Høringssvar på 123 Den viktigste høringsuttalelsen</vt:lpstr>
      <vt:lpstr>Hva er FNF sin rolle?</vt:lpstr>
      <vt:lpstr>FORUM FOR NATUR OG FRILUFTSLIV (FNF)</vt:lpstr>
      <vt:lpstr>ORGANISASJONER</vt:lpstr>
      <vt:lpstr>FNF-ressurser</vt:lpstr>
      <vt:lpstr>HØRINGSSVAR PÅ 1 2 3 : PROGRAM</vt:lpstr>
      <vt:lpstr>AREALPLANPLPROSESSEN</vt:lpstr>
      <vt:lpstr>AREALTOGET</vt:lpstr>
      <vt:lpstr>PowerPoint-presentasjon</vt:lpstr>
      <vt:lpstr>PowerPoint-presentasjon</vt:lpstr>
      <vt:lpstr>PowerPoint-presentasjon</vt:lpstr>
      <vt:lpstr>PowerPoint-presentasjon</vt:lpstr>
      <vt:lpstr>SAKSGANGEN</vt:lpstr>
      <vt:lpstr>DEN VIKTIGSTE HØRINGSUTTALELSEN?</vt:lpstr>
      <vt:lpstr>VEIEN VIDERE I KOMMUNEN</vt:lpstr>
      <vt:lpstr>PLANPROGRAM PÅ HØRING: HVA NÅ?</vt:lpstr>
      <vt:lpstr>PowerPoint-presentasjon</vt:lpstr>
      <vt:lpstr>PowerPoint-presentasjon</vt:lpstr>
      <vt:lpstr>Hva ønsker vi gjennomslag for?</vt:lpstr>
      <vt:lpstr>AREALDELEN</vt:lpstr>
      <vt:lpstr>1. GI INNSPILL TIL PLANKARTET</vt:lpstr>
      <vt:lpstr>PLANKARTET</vt:lpstr>
      <vt:lpstr>2. GI INNSPILL TIL BESTEMMELSENE</vt:lpstr>
      <vt:lpstr>3. GI INNSPILL TIL PLANBESKRIVELSEN</vt:lpstr>
      <vt:lpstr>PowerPoint-presentasjon</vt:lpstr>
      <vt:lpstr>SAMFUNNSDELEN PÅ HØRING</vt:lpstr>
      <vt:lpstr>PowerPoint-presentasjon</vt:lpstr>
      <vt:lpstr>PowerPoint-presentasjon</vt:lpstr>
      <vt:lpstr>AREALDELEN PÅ HØRING</vt:lpstr>
      <vt:lpstr>PowerPoint-presentasjon</vt:lpstr>
      <vt:lpstr>PowerPoint-presentasjon</vt:lpstr>
      <vt:lpstr>PowerPoint-presentasjon</vt:lpstr>
      <vt:lpstr>NYTTIGE VERKTØY</vt:lpstr>
      <vt:lpstr>NYTTIGE VERKTØY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OPPGAVER og OPPSUMMERING</vt:lpstr>
      <vt:lpstr>OPPGAVE – Kommuneplanen i din kommune og ressurser</vt:lpstr>
      <vt:lpstr>PowerPoint-presentasjon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Planlegg for natur og friluftsliv</dc:title>
  <dc:creator>Maria Rundhaugen Tesaker</dc:creator>
  <cp:lastModifiedBy>Kristin Fredheim</cp:lastModifiedBy>
  <cp:revision>1</cp:revision>
  <cp:lastPrinted>2024-04-24T11:24:22Z</cp:lastPrinted>
  <dcterms:created xsi:type="dcterms:W3CDTF">2024-03-14T10:22:46Z</dcterms:created>
  <dcterms:modified xsi:type="dcterms:W3CDTF">2024-11-05T11:11:05Z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cc289b53-bdd3-4cc7-a606-ff47eaed1b5a</vt:lpwstr>
  </property>
  <property fmtid="{D5CDD505-2E9C-101B-9397-08002B2CF9AE}" pid="3" name="Fylke">
    <vt:lpwstr/>
  </property>
  <property fmtid="{D5CDD505-2E9C-101B-9397-08002B2CF9AE}" pid="4" name="MediaServiceImageTags">
    <vt:lpwstr/>
  </property>
  <property fmtid="{D5CDD505-2E9C-101B-9397-08002B2CF9AE}" pid="5" name="Tema">
    <vt:lpwstr/>
  </property>
  <property fmtid="{D5CDD505-2E9C-101B-9397-08002B2CF9AE}" pid="6" name="ContentTypeId">
    <vt:lpwstr>0x010100DE40BF6F3C31F14489575A18DAE52F6A</vt:lpwstr>
  </property>
</Properties>
</file>