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5" r:id="rId9"/>
    <p:sldId id="269" r:id="rId10"/>
    <p:sldId id="271" r:id="rId11"/>
    <p:sldId id="272" r:id="rId12"/>
    <p:sldId id="273" r:id="rId13"/>
    <p:sldId id="261" r:id="rId14"/>
    <p:sldId id="264" r:id="rId15"/>
    <p:sldId id="263" r:id="rId16"/>
    <p:sldId id="260" r:id="rId17"/>
    <p:sldId id="270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49B"/>
    <a:srgbClr val="F26C47"/>
    <a:srgbClr val="265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94BDF-D655-44FA-BFEA-4248E61C7B83}" v="278" dt="2020-04-30T15:28:12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rjan Sælensminde" userId="89fe8234-9804-40de-82f6-3e14cfe9aba9" providerId="ADAL" clId="{060C3F3B-08D8-4919-A849-DD506755F85C}"/>
    <pc:docChg chg="addSld delSld modSld">
      <pc:chgData name="Ørjan Sælensminde" userId="89fe8234-9804-40de-82f6-3e14cfe9aba9" providerId="ADAL" clId="{060C3F3B-08D8-4919-A849-DD506755F85C}" dt="2019-12-03T12:46:16.597" v="1" actId="2696"/>
      <pc:docMkLst>
        <pc:docMk/>
      </pc:docMkLst>
      <pc:sldChg chg="add del">
        <pc:chgData name="Ørjan Sælensminde" userId="89fe8234-9804-40de-82f6-3e14cfe9aba9" providerId="ADAL" clId="{060C3F3B-08D8-4919-A849-DD506755F85C}" dt="2019-12-03T12:46:16.597" v="1" actId="2696"/>
        <pc:sldMkLst>
          <pc:docMk/>
          <pc:sldMk cId="718017284" sldId="263"/>
        </pc:sldMkLst>
      </pc:sldChg>
    </pc:docChg>
  </pc:docChgLst>
  <pc:docChgLst>
    <pc:chgData name="Ragnhild Angard" userId="d8d6c0ee-eb86-4e47-ae51-e68171754ef8" providerId="ADAL" clId="{7B229CF6-CE4E-4061-BD67-0F546F2885A0}"/>
    <pc:docChg chg="modSld">
      <pc:chgData name="Ragnhild Angard" userId="d8d6c0ee-eb86-4e47-ae51-e68171754ef8" providerId="ADAL" clId="{7B229CF6-CE4E-4061-BD67-0F546F2885A0}" dt="2019-11-28T09:00:35.910" v="1"/>
      <pc:docMkLst>
        <pc:docMk/>
      </pc:docMkLst>
      <pc:sldChg chg="addSp delSp">
        <pc:chgData name="Ragnhild Angard" userId="d8d6c0ee-eb86-4e47-ae51-e68171754ef8" providerId="ADAL" clId="{7B229CF6-CE4E-4061-BD67-0F546F2885A0}" dt="2019-11-28T09:00:35.910" v="1"/>
        <pc:sldMkLst>
          <pc:docMk/>
          <pc:sldMk cId="1263347470" sldId="258"/>
        </pc:sldMkLst>
        <pc:spChg chg="add del">
          <ac:chgData name="Ragnhild Angard" userId="d8d6c0ee-eb86-4e47-ae51-e68171754ef8" providerId="ADAL" clId="{7B229CF6-CE4E-4061-BD67-0F546F2885A0}" dt="2019-11-28T09:00:35.910" v="1"/>
          <ac:spMkLst>
            <pc:docMk/>
            <pc:sldMk cId="1263347470" sldId="258"/>
            <ac:spMk id="3" creationId="{F06DA78A-EE84-4BCC-906B-045138191F81}"/>
          </ac:spMkLst>
        </pc:spChg>
        <pc:picChg chg="add del">
          <ac:chgData name="Ragnhild Angard" userId="d8d6c0ee-eb86-4e47-ae51-e68171754ef8" providerId="ADAL" clId="{7B229CF6-CE4E-4061-BD67-0F546F2885A0}" dt="2019-11-28T09:00:35.910" v="1"/>
          <ac:picMkLst>
            <pc:docMk/>
            <pc:sldMk cId="1263347470" sldId="258"/>
            <ac:picMk id="1026" creationId="{F16316D3-08DD-4B1B-84B6-3CAE8212E3EA}"/>
          </ac:picMkLst>
        </pc:picChg>
      </pc:sldChg>
    </pc:docChg>
  </pc:docChgLst>
  <pc:docChgLst>
    <pc:chgData name="Gisle Sæterhaug" userId="1c661bc3-56d5-41f1-94bd-6547616abbfd" providerId="ADAL" clId="{0E594BDF-D655-44FA-BFEA-4248E61C7B83}"/>
    <pc:docChg chg="undo redo custSel mod addSld delSld modSld sldOrd">
      <pc:chgData name="Gisle Sæterhaug" userId="1c661bc3-56d5-41f1-94bd-6547616abbfd" providerId="ADAL" clId="{0E594BDF-D655-44FA-BFEA-4248E61C7B83}" dt="2020-04-30T15:28:12.692" v="5079"/>
      <pc:docMkLst>
        <pc:docMk/>
      </pc:docMkLst>
      <pc:sldChg chg="addSp delSp modSp mod setBg">
        <pc:chgData name="Gisle Sæterhaug" userId="1c661bc3-56d5-41f1-94bd-6547616abbfd" providerId="ADAL" clId="{0E594BDF-D655-44FA-BFEA-4248E61C7B83}" dt="2020-04-23T09:24:52.770" v="666" actId="1076"/>
        <pc:sldMkLst>
          <pc:docMk/>
          <pc:sldMk cId="2810865154" sldId="256"/>
        </pc:sldMkLst>
        <pc:spChg chg="mod">
          <ac:chgData name="Gisle Sæterhaug" userId="1c661bc3-56d5-41f1-94bd-6547616abbfd" providerId="ADAL" clId="{0E594BDF-D655-44FA-BFEA-4248E61C7B83}" dt="2020-04-23T09:20:51.070" v="626" actId="1076"/>
          <ac:spMkLst>
            <pc:docMk/>
            <pc:sldMk cId="2810865154" sldId="256"/>
            <ac:spMk id="6" creationId="{3D4FDCCB-61FC-407C-9606-FF34A5844058}"/>
          </ac:spMkLst>
        </pc:spChg>
        <pc:spChg chg="mod">
          <ac:chgData name="Gisle Sæterhaug" userId="1c661bc3-56d5-41f1-94bd-6547616abbfd" providerId="ADAL" clId="{0E594BDF-D655-44FA-BFEA-4248E61C7B83}" dt="2020-04-23T09:14:46.023" v="351" actId="1076"/>
          <ac:spMkLst>
            <pc:docMk/>
            <pc:sldMk cId="2810865154" sldId="256"/>
            <ac:spMk id="10" creationId="{8FFE9865-84B7-4F1F-B3F4-EA4CB02C6F4C}"/>
          </ac:spMkLst>
        </pc:spChg>
        <pc:spChg chg="del mod">
          <ac:chgData name="Gisle Sæterhaug" userId="1c661bc3-56d5-41f1-94bd-6547616abbfd" providerId="ADAL" clId="{0E594BDF-D655-44FA-BFEA-4248E61C7B83}" dt="2020-04-23T09:04:00.311" v="253" actId="478"/>
          <ac:spMkLst>
            <pc:docMk/>
            <pc:sldMk cId="2810865154" sldId="256"/>
            <ac:spMk id="11" creationId="{16BF76B8-035B-4EE1-8AFE-84E4EB817357}"/>
          </ac:spMkLst>
        </pc:spChg>
        <pc:spChg chg="add mod">
          <ac:chgData name="Gisle Sæterhaug" userId="1c661bc3-56d5-41f1-94bd-6547616abbfd" providerId="ADAL" clId="{0E594BDF-D655-44FA-BFEA-4248E61C7B83}" dt="2020-04-23T09:24:52.770" v="666" actId="1076"/>
          <ac:spMkLst>
            <pc:docMk/>
            <pc:sldMk cId="2810865154" sldId="256"/>
            <ac:spMk id="12" creationId="{BDE3AD3B-BAA8-4881-9961-8A09A996AD16}"/>
          </ac:spMkLst>
        </pc:spChg>
        <pc:spChg chg="del">
          <ac:chgData name="Gisle Sæterhaug" userId="1c661bc3-56d5-41f1-94bd-6547616abbfd" providerId="ADAL" clId="{0E594BDF-D655-44FA-BFEA-4248E61C7B83}" dt="2020-04-23T08:52:49.516" v="5" actId="478"/>
          <ac:spMkLst>
            <pc:docMk/>
            <pc:sldMk cId="2810865154" sldId="256"/>
            <ac:spMk id="16" creationId="{FAEE51E7-7129-4E75-85F6-4FA0FD7B1F8C}"/>
          </ac:spMkLst>
        </pc:spChg>
        <pc:spChg chg="add del">
          <ac:chgData name="Gisle Sæterhaug" userId="1c661bc3-56d5-41f1-94bd-6547616abbfd" providerId="ADAL" clId="{0E594BDF-D655-44FA-BFEA-4248E61C7B83}" dt="2020-04-23T09:01:34.858" v="213" actId="26606"/>
          <ac:spMkLst>
            <pc:docMk/>
            <pc:sldMk cId="2810865154" sldId="256"/>
            <ac:spMk id="71" creationId="{1ED8053C-AF28-403A-90F2-67A100EDECE4}"/>
          </ac:spMkLst>
        </pc:spChg>
        <pc:spChg chg="add del">
          <ac:chgData name="Gisle Sæterhaug" userId="1c661bc3-56d5-41f1-94bd-6547616abbfd" providerId="ADAL" clId="{0E594BDF-D655-44FA-BFEA-4248E61C7B83}" dt="2020-04-23T09:01:34.858" v="213" actId="26606"/>
          <ac:spMkLst>
            <pc:docMk/>
            <pc:sldMk cId="2810865154" sldId="256"/>
            <ac:spMk id="73" creationId="{F588A414-617F-4601-9AE3-621229A34D81}"/>
          </ac:spMkLst>
        </pc:spChg>
        <pc:picChg chg="add del mod">
          <ac:chgData name="Gisle Sæterhaug" userId="1c661bc3-56d5-41f1-94bd-6547616abbfd" providerId="ADAL" clId="{0E594BDF-D655-44FA-BFEA-4248E61C7B83}" dt="2020-04-23T09:00:59.581" v="209" actId="478"/>
          <ac:picMkLst>
            <pc:docMk/>
            <pc:sldMk cId="2810865154" sldId="256"/>
            <ac:picMk id="3" creationId="{9B4796AC-2AEF-451F-A5AC-25B82C308621}"/>
          </ac:picMkLst>
        </pc:picChg>
        <pc:picChg chg="add mod ord">
          <ac:chgData name="Gisle Sæterhaug" userId="1c661bc3-56d5-41f1-94bd-6547616abbfd" providerId="ADAL" clId="{0E594BDF-D655-44FA-BFEA-4248E61C7B83}" dt="2020-04-23T09:07:50.520" v="270" actId="1076"/>
          <ac:picMkLst>
            <pc:docMk/>
            <pc:sldMk cId="2810865154" sldId="256"/>
            <ac:picMk id="5" creationId="{5BC44D37-47E6-40C6-B882-5E91A38E3496}"/>
          </ac:picMkLst>
        </pc:picChg>
        <pc:picChg chg="del mod ord">
          <ac:chgData name="Gisle Sæterhaug" userId="1c661bc3-56d5-41f1-94bd-6547616abbfd" providerId="ADAL" clId="{0E594BDF-D655-44FA-BFEA-4248E61C7B83}" dt="2020-04-23T09:02:34.257" v="236" actId="478"/>
          <ac:picMkLst>
            <pc:docMk/>
            <pc:sldMk cId="2810865154" sldId="256"/>
            <ac:picMk id="8" creationId="{942FAA0C-B561-493C-9008-BC68DBE5C9B3}"/>
          </ac:picMkLst>
        </pc:picChg>
        <pc:picChg chg="add mod">
          <ac:chgData name="Gisle Sæterhaug" userId="1c661bc3-56d5-41f1-94bd-6547616abbfd" providerId="ADAL" clId="{0E594BDF-D655-44FA-BFEA-4248E61C7B83}" dt="2020-04-23T09:16:05.180" v="519" actId="14861"/>
          <ac:picMkLst>
            <pc:docMk/>
            <pc:sldMk cId="2810865154" sldId="256"/>
            <ac:picMk id="9" creationId="{21D4026F-51CB-4FAC-9F49-DDF5CBC75F95}"/>
          </ac:picMkLst>
        </pc:picChg>
        <pc:picChg chg="del">
          <ac:chgData name="Gisle Sæterhaug" userId="1c661bc3-56d5-41f1-94bd-6547616abbfd" providerId="ADAL" clId="{0E594BDF-D655-44FA-BFEA-4248E61C7B83}" dt="2020-04-23T08:52:06.868" v="0" actId="478"/>
          <ac:picMkLst>
            <pc:docMk/>
            <pc:sldMk cId="2810865154" sldId="256"/>
            <ac:picMk id="20" creationId="{B2D6D186-5173-4813-AF60-20221086E8CB}"/>
          </ac:picMkLst>
        </pc:picChg>
        <pc:picChg chg="del mod ord">
          <ac:chgData name="Gisle Sæterhaug" userId="1c661bc3-56d5-41f1-94bd-6547616abbfd" providerId="ADAL" clId="{0E594BDF-D655-44FA-BFEA-4248E61C7B83}" dt="2020-04-23T09:01:57.221" v="215" actId="478"/>
          <ac:picMkLst>
            <pc:docMk/>
            <pc:sldMk cId="2810865154" sldId="256"/>
            <ac:picMk id="2050" creationId="{C5A76CD9-D907-4C12-A519-C9C940387FF3}"/>
          </ac:picMkLst>
        </pc:picChg>
        <pc:cxnChg chg="add">
          <ac:chgData name="Gisle Sæterhaug" userId="1c661bc3-56d5-41f1-94bd-6547616abbfd" providerId="ADAL" clId="{0E594BDF-D655-44FA-BFEA-4248E61C7B83}" dt="2020-04-23T09:01:34.873" v="214" actId="26606"/>
          <ac:cxnSpMkLst>
            <pc:docMk/>
            <pc:sldMk cId="2810865154" sldId="256"/>
            <ac:cxnSpMk id="2052" creationId="{8F880EF2-DF79-4D9D-8F11-E91D48C79741}"/>
          </ac:cxnSpMkLst>
        </pc:cxnChg>
      </pc:sldChg>
      <pc:sldChg chg="addSp delSp modSp">
        <pc:chgData name="Gisle Sæterhaug" userId="1c661bc3-56d5-41f1-94bd-6547616abbfd" providerId="ADAL" clId="{0E594BDF-D655-44FA-BFEA-4248E61C7B83}" dt="2020-04-29T08:06:53.596" v="2304" actId="20577"/>
        <pc:sldMkLst>
          <pc:docMk/>
          <pc:sldMk cId="2573473045" sldId="257"/>
        </pc:sldMkLst>
        <pc:spChg chg="mod">
          <ac:chgData name="Gisle Sæterhaug" userId="1c661bc3-56d5-41f1-94bd-6547616abbfd" providerId="ADAL" clId="{0E594BDF-D655-44FA-BFEA-4248E61C7B83}" dt="2020-04-23T09:22:22.260" v="650" actId="20577"/>
          <ac:spMkLst>
            <pc:docMk/>
            <pc:sldMk cId="2573473045" sldId="257"/>
            <ac:spMk id="12" creationId="{23665521-9BF0-4E35-98E7-334CB144385B}"/>
          </ac:spMkLst>
        </pc:spChg>
        <pc:spChg chg="mod">
          <ac:chgData name="Gisle Sæterhaug" userId="1c661bc3-56d5-41f1-94bd-6547616abbfd" providerId="ADAL" clId="{0E594BDF-D655-44FA-BFEA-4248E61C7B83}" dt="2020-04-29T08:06:53.596" v="2304" actId="20577"/>
          <ac:spMkLst>
            <pc:docMk/>
            <pc:sldMk cId="2573473045" sldId="257"/>
            <ac:spMk id="20" creationId="{36B635DC-91DC-4879-B2EE-015BCC23426C}"/>
          </ac:spMkLst>
        </pc:spChg>
        <pc:picChg chg="add">
          <ac:chgData name="Gisle Sæterhaug" userId="1c661bc3-56d5-41f1-94bd-6547616abbfd" providerId="ADAL" clId="{0E594BDF-D655-44FA-BFEA-4248E61C7B83}" dt="2020-04-23T09:23:06.552" v="653"/>
          <ac:picMkLst>
            <pc:docMk/>
            <pc:sldMk cId="2573473045" sldId="257"/>
            <ac:picMk id="7" creationId="{00209C1C-BA43-4A81-A9C0-3E354B7A2D60}"/>
          </ac:picMkLst>
        </pc:picChg>
        <pc:picChg chg="del">
          <ac:chgData name="Gisle Sæterhaug" userId="1c661bc3-56d5-41f1-94bd-6547616abbfd" providerId="ADAL" clId="{0E594BDF-D655-44FA-BFEA-4248E61C7B83}" dt="2020-04-23T09:19:07.370" v="589" actId="478"/>
          <ac:picMkLst>
            <pc:docMk/>
            <pc:sldMk cId="2573473045" sldId="257"/>
            <ac:picMk id="15" creationId="{5A10BCD2-03D5-471C-87D8-83C970E3C336}"/>
          </ac:picMkLst>
        </pc:picChg>
      </pc:sldChg>
      <pc:sldChg chg="addSp del">
        <pc:chgData name="Gisle Sæterhaug" userId="1c661bc3-56d5-41f1-94bd-6547616abbfd" providerId="ADAL" clId="{0E594BDF-D655-44FA-BFEA-4248E61C7B83}" dt="2020-04-23T09:24:16.739" v="661" actId="2696"/>
        <pc:sldMkLst>
          <pc:docMk/>
          <pc:sldMk cId="1263347470" sldId="258"/>
        </pc:sldMkLst>
        <pc:picChg chg="add">
          <ac:chgData name="Gisle Sæterhaug" userId="1c661bc3-56d5-41f1-94bd-6547616abbfd" providerId="ADAL" clId="{0E594BDF-D655-44FA-BFEA-4248E61C7B83}" dt="2020-04-23T09:23:13.239" v="654"/>
          <ac:picMkLst>
            <pc:docMk/>
            <pc:sldMk cId="1263347470" sldId="258"/>
            <ac:picMk id="7" creationId="{6B7D52AD-9403-4871-931F-F6A29A7683B1}"/>
          </ac:picMkLst>
        </pc:picChg>
      </pc:sldChg>
      <pc:sldChg chg="addSp delSp modSp">
        <pc:chgData name="Gisle Sæterhaug" userId="1c661bc3-56d5-41f1-94bd-6547616abbfd" providerId="ADAL" clId="{0E594BDF-D655-44FA-BFEA-4248E61C7B83}" dt="2020-04-30T14:33:52.853" v="5049"/>
        <pc:sldMkLst>
          <pc:docMk/>
          <pc:sldMk cId="1202413432" sldId="259"/>
        </pc:sldMkLst>
        <pc:spChg chg="add mod">
          <ac:chgData name="Gisle Sæterhaug" userId="1c661bc3-56d5-41f1-94bd-6547616abbfd" providerId="ADAL" clId="{0E594BDF-D655-44FA-BFEA-4248E61C7B83}" dt="2020-04-29T08:21:32.098" v="2795" actId="20577"/>
          <ac:spMkLst>
            <pc:docMk/>
            <pc:sldMk cId="1202413432" sldId="259"/>
            <ac:spMk id="2" creationId="{A664BB2F-9A64-4D9C-A0DC-6037A30D8787}"/>
          </ac:spMkLst>
        </pc:spChg>
        <pc:spChg chg="add del mod">
          <ac:chgData name="Gisle Sæterhaug" userId="1c661bc3-56d5-41f1-94bd-6547616abbfd" providerId="ADAL" clId="{0E594BDF-D655-44FA-BFEA-4248E61C7B83}" dt="2020-04-23T09:29:51.429" v="845" actId="478"/>
          <ac:spMkLst>
            <pc:docMk/>
            <pc:sldMk cId="1202413432" sldId="259"/>
            <ac:spMk id="9" creationId="{29196015-9767-4A57-8F4E-027ED6109B26}"/>
          </ac:spMkLst>
        </pc:spChg>
        <pc:spChg chg="add mod">
          <ac:chgData name="Gisle Sæterhaug" userId="1c661bc3-56d5-41f1-94bd-6547616abbfd" providerId="ADAL" clId="{0E594BDF-D655-44FA-BFEA-4248E61C7B83}" dt="2020-04-30T14:33:52.853" v="5049"/>
          <ac:spMkLst>
            <pc:docMk/>
            <pc:sldMk cId="1202413432" sldId="259"/>
            <ac:spMk id="9" creationId="{D3C96028-4FBC-45FC-9993-D18EB53AB8C7}"/>
          </ac:spMkLst>
        </pc:spChg>
        <pc:spChg chg="mod">
          <ac:chgData name="Gisle Sæterhaug" userId="1c661bc3-56d5-41f1-94bd-6547616abbfd" providerId="ADAL" clId="{0E594BDF-D655-44FA-BFEA-4248E61C7B83}" dt="2020-04-29T08:12:50.623" v="2556" actId="14100"/>
          <ac:spMkLst>
            <pc:docMk/>
            <pc:sldMk cId="1202413432" sldId="259"/>
            <ac:spMk id="12" creationId="{23665521-9BF0-4E35-98E7-334CB144385B}"/>
          </ac:spMkLst>
        </pc:spChg>
        <pc:spChg chg="mod">
          <ac:chgData name="Gisle Sæterhaug" userId="1c661bc3-56d5-41f1-94bd-6547616abbfd" providerId="ADAL" clId="{0E594BDF-D655-44FA-BFEA-4248E61C7B83}" dt="2020-04-23T09:30:30.429" v="900" actId="1076"/>
          <ac:spMkLst>
            <pc:docMk/>
            <pc:sldMk cId="1202413432" sldId="259"/>
            <ac:spMk id="18" creationId="{163E6F70-9B26-4BC0-BD27-A5A9AB6E1072}"/>
          </ac:spMkLst>
        </pc:spChg>
        <pc:spChg chg="del mod">
          <ac:chgData name="Gisle Sæterhaug" userId="1c661bc3-56d5-41f1-94bd-6547616abbfd" providerId="ADAL" clId="{0E594BDF-D655-44FA-BFEA-4248E61C7B83}" dt="2020-04-29T08:09:05.983" v="2468"/>
          <ac:spMkLst>
            <pc:docMk/>
            <pc:sldMk cId="1202413432" sldId="259"/>
            <ac:spMk id="20" creationId="{36B635DC-91DC-4879-B2EE-015BCC23426C}"/>
          </ac:spMkLst>
        </pc:spChg>
        <pc:picChg chg="add">
          <ac:chgData name="Gisle Sæterhaug" userId="1c661bc3-56d5-41f1-94bd-6547616abbfd" providerId="ADAL" clId="{0E594BDF-D655-44FA-BFEA-4248E61C7B83}" dt="2020-04-23T09:24:32.264" v="664"/>
          <ac:picMkLst>
            <pc:docMk/>
            <pc:sldMk cId="1202413432" sldId="259"/>
            <ac:picMk id="8" creationId="{58068316-FDEC-4020-B352-E2A8541158C4}"/>
          </ac:picMkLst>
        </pc:picChg>
        <pc:picChg chg="del">
          <ac:chgData name="Gisle Sæterhaug" userId="1c661bc3-56d5-41f1-94bd-6547616abbfd" providerId="ADAL" clId="{0E594BDF-D655-44FA-BFEA-4248E61C7B83}" dt="2020-04-23T09:24:31.879" v="663" actId="478"/>
          <ac:picMkLst>
            <pc:docMk/>
            <pc:sldMk cId="1202413432" sldId="259"/>
            <ac:picMk id="14" creationId="{348197F4-9850-4EFA-BA6E-27093E9212EC}"/>
          </ac:picMkLst>
        </pc:picChg>
        <pc:picChg chg="del">
          <ac:chgData name="Gisle Sæterhaug" userId="1c661bc3-56d5-41f1-94bd-6547616abbfd" providerId="ADAL" clId="{0E594BDF-D655-44FA-BFEA-4248E61C7B83}" dt="2020-04-23T09:24:24.840" v="662" actId="478"/>
          <ac:picMkLst>
            <pc:docMk/>
            <pc:sldMk cId="1202413432" sldId="259"/>
            <ac:picMk id="15" creationId="{5A10BCD2-03D5-471C-87D8-83C970E3C336}"/>
          </ac:picMkLst>
        </pc:picChg>
      </pc:sldChg>
      <pc:sldChg chg="addSp delSp modSp mod ord setBg setClrOvrMap">
        <pc:chgData name="Gisle Sæterhaug" userId="1c661bc3-56d5-41f1-94bd-6547616abbfd" providerId="ADAL" clId="{0E594BDF-D655-44FA-BFEA-4248E61C7B83}" dt="2020-04-30T14:57:56.871" v="5073"/>
        <pc:sldMkLst>
          <pc:docMk/>
          <pc:sldMk cId="74134022" sldId="260"/>
        </pc:sldMkLst>
        <pc:spChg chg="del mod">
          <ac:chgData name="Gisle Sæterhaug" userId="1c661bc3-56d5-41f1-94bd-6547616abbfd" providerId="ADAL" clId="{0E594BDF-D655-44FA-BFEA-4248E61C7B83}" dt="2020-04-29T08:01:18.105" v="2219" actId="478"/>
          <ac:spMkLst>
            <pc:docMk/>
            <pc:sldMk cId="74134022" sldId="260"/>
            <ac:spMk id="2" creationId="{4DEC959B-CBFE-4A7E-8200-ECBD61A36431}"/>
          </ac:spMkLst>
        </pc:spChg>
        <pc:spChg chg="add mod">
          <ac:chgData name="Gisle Sæterhaug" userId="1c661bc3-56d5-41f1-94bd-6547616abbfd" providerId="ADAL" clId="{0E594BDF-D655-44FA-BFEA-4248E61C7B83}" dt="2020-04-29T12:19:53.601" v="5016" actId="1076"/>
          <ac:spMkLst>
            <pc:docMk/>
            <pc:sldMk cId="74134022" sldId="260"/>
            <ac:spMk id="2" creationId="{E88FE6DB-7DDA-4282-A274-27A5E66BF897}"/>
          </ac:spMkLst>
        </pc:spChg>
        <pc:spChg chg="add del mod">
          <ac:chgData name="Gisle Sæterhaug" userId="1c661bc3-56d5-41f1-94bd-6547616abbfd" providerId="ADAL" clId="{0E594BDF-D655-44FA-BFEA-4248E61C7B83}" dt="2020-04-29T12:19:05.966" v="5000" actId="478"/>
          <ac:spMkLst>
            <pc:docMk/>
            <pc:sldMk cId="74134022" sldId="260"/>
            <ac:spMk id="5" creationId="{54BC39C6-47F8-4386-87EF-624150669A95}"/>
          </ac:spMkLst>
        </pc:spChg>
        <pc:spChg chg="del">
          <ac:chgData name="Gisle Sæterhaug" userId="1c661bc3-56d5-41f1-94bd-6547616abbfd" providerId="ADAL" clId="{0E594BDF-D655-44FA-BFEA-4248E61C7B83}" dt="2020-04-23T09:35:23.589" v="1098" actId="478"/>
          <ac:spMkLst>
            <pc:docMk/>
            <pc:sldMk cId="74134022" sldId="260"/>
            <ac:spMk id="6" creationId="{D3969955-B8D7-49B9-B6CC-2C5ACD9829A0}"/>
          </ac:spMkLst>
        </pc:spChg>
        <pc:spChg chg="mod ord">
          <ac:chgData name="Gisle Sæterhaug" userId="1c661bc3-56d5-41f1-94bd-6547616abbfd" providerId="ADAL" clId="{0E594BDF-D655-44FA-BFEA-4248E61C7B83}" dt="2020-04-29T11:26:14.458" v="4530" actId="14100"/>
          <ac:spMkLst>
            <pc:docMk/>
            <pc:sldMk cId="74134022" sldId="260"/>
            <ac:spMk id="12" creationId="{23665521-9BF0-4E35-98E7-334CB144385B}"/>
          </ac:spMkLst>
        </pc:spChg>
        <pc:spChg chg="add del mod">
          <ac:chgData name="Gisle Sæterhaug" userId="1c661bc3-56d5-41f1-94bd-6547616abbfd" providerId="ADAL" clId="{0E594BDF-D655-44FA-BFEA-4248E61C7B83}" dt="2020-04-29T09:11:33.999" v="3377" actId="478"/>
          <ac:spMkLst>
            <pc:docMk/>
            <pc:sldMk cId="74134022" sldId="260"/>
            <ac:spMk id="13" creationId="{2FBD56EA-75C8-45A7-8382-B77A33E6CDBA}"/>
          </ac:spMkLst>
        </pc:spChg>
        <pc:spChg chg="add del">
          <ac:chgData name="Gisle Sæterhaug" userId="1c661bc3-56d5-41f1-94bd-6547616abbfd" providerId="ADAL" clId="{0E594BDF-D655-44FA-BFEA-4248E61C7B83}" dt="2020-04-29T09:12:24.131" v="3382" actId="26606"/>
          <ac:spMkLst>
            <pc:docMk/>
            <pc:sldMk cId="74134022" sldId="260"/>
            <ac:spMk id="19" creationId="{7AE95D8F-9825-4222-8846-E3461598CC62}"/>
          </ac:spMkLst>
        </pc:spChg>
        <pc:spChg chg="add del">
          <ac:chgData name="Gisle Sæterhaug" userId="1c661bc3-56d5-41f1-94bd-6547616abbfd" providerId="ADAL" clId="{0E594BDF-D655-44FA-BFEA-4248E61C7B83}" dt="2020-04-29T09:12:25.447" v="3384" actId="26606"/>
          <ac:spMkLst>
            <pc:docMk/>
            <pc:sldMk cId="74134022" sldId="260"/>
            <ac:spMk id="27" creationId="{B81747D3-9737-4919-8850-65DBC9048B92}"/>
          </ac:spMkLst>
        </pc:spChg>
        <pc:spChg chg="add del">
          <ac:chgData name="Gisle Sæterhaug" userId="1c661bc3-56d5-41f1-94bd-6547616abbfd" providerId="ADAL" clId="{0E594BDF-D655-44FA-BFEA-4248E61C7B83}" dt="2020-04-29T09:12:25.447" v="3384" actId="26606"/>
          <ac:spMkLst>
            <pc:docMk/>
            <pc:sldMk cId="74134022" sldId="260"/>
            <ac:spMk id="28" creationId="{4D834D36-D981-4EDD-B062-077BAB9C7133}"/>
          </ac:spMkLst>
        </pc:spChg>
        <pc:spChg chg="add del">
          <ac:chgData name="Gisle Sæterhaug" userId="1c661bc3-56d5-41f1-94bd-6547616abbfd" providerId="ADAL" clId="{0E594BDF-D655-44FA-BFEA-4248E61C7B83}" dt="2020-04-29T09:12:25.447" v="3384" actId="26606"/>
          <ac:spMkLst>
            <pc:docMk/>
            <pc:sldMk cId="74134022" sldId="260"/>
            <ac:spMk id="30" creationId="{251BB4E6-C169-431D-9D53-2BBEBFFD1562}"/>
          </ac:spMkLst>
        </pc:spChg>
        <pc:spChg chg="add del">
          <ac:chgData name="Gisle Sæterhaug" userId="1c661bc3-56d5-41f1-94bd-6547616abbfd" providerId="ADAL" clId="{0E594BDF-D655-44FA-BFEA-4248E61C7B83}" dt="2020-04-29T09:12:25.447" v="3384" actId="26606"/>
          <ac:spMkLst>
            <pc:docMk/>
            <pc:sldMk cId="74134022" sldId="260"/>
            <ac:spMk id="31" creationId="{5AFEC34A-0251-411C-A0C7-E1FB917E90B5}"/>
          </ac:spMkLst>
        </pc:spChg>
        <pc:spChg chg="add del">
          <ac:chgData name="Gisle Sæterhaug" userId="1c661bc3-56d5-41f1-94bd-6547616abbfd" providerId="ADAL" clId="{0E594BDF-D655-44FA-BFEA-4248E61C7B83}" dt="2020-04-29T09:12:25.447" v="3384" actId="26606"/>
          <ac:spMkLst>
            <pc:docMk/>
            <pc:sldMk cId="74134022" sldId="260"/>
            <ac:spMk id="32" creationId="{89E9B1A9-F407-4A46-B721-26946A1A2CC8}"/>
          </ac:spMkLst>
        </pc:spChg>
        <pc:spChg chg="add del">
          <ac:chgData name="Gisle Sæterhaug" userId="1c661bc3-56d5-41f1-94bd-6547616abbfd" providerId="ADAL" clId="{0E594BDF-D655-44FA-BFEA-4248E61C7B83}" dt="2020-04-29T09:12:25.541" v="3386" actId="26606"/>
          <ac:spMkLst>
            <pc:docMk/>
            <pc:sldMk cId="74134022" sldId="260"/>
            <ac:spMk id="34" creationId="{80A4B931-B7F0-403E-9F40-8A4054A04FC8}"/>
          </ac:spMkLst>
        </pc:spChg>
        <pc:spChg chg="add del">
          <ac:chgData name="Gisle Sæterhaug" userId="1c661bc3-56d5-41f1-94bd-6547616abbfd" providerId="ADAL" clId="{0E594BDF-D655-44FA-BFEA-4248E61C7B83}" dt="2020-04-29T09:12:25.541" v="3386" actId="26606"/>
          <ac:spMkLst>
            <pc:docMk/>
            <pc:sldMk cId="74134022" sldId="260"/>
            <ac:spMk id="35" creationId="{4CEAF602-346E-4A18-BDCE-F489E035CFF7}"/>
          </ac:spMkLst>
        </pc:spChg>
        <pc:spChg chg="add del">
          <ac:chgData name="Gisle Sæterhaug" userId="1c661bc3-56d5-41f1-94bd-6547616abbfd" providerId="ADAL" clId="{0E594BDF-D655-44FA-BFEA-4248E61C7B83}" dt="2020-04-29T09:12:25.541" v="3386" actId="26606"/>
          <ac:spMkLst>
            <pc:docMk/>
            <pc:sldMk cId="74134022" sldId="260"/>
            <ac:spMk id="36" creationId="{F74A1337-596D-453E-B873-BCF1760EE8DE}"/>
          </ac:spMkLst>
        </pc:spChg>
        <pc:spChg chg="add del">
          <ac:chgData name="Gisle Sæterhaug" userId="1c661bc3-56d5-41f1-94bd-6547616abbfd" providerId="ADAL" clId="{0E594BDF-D655-44FA-BFEA-4248E61C7B83}" dt="2020-04-29T09:12:28.398" v="3388" actId="26606"/>
          <ac:spMkLst>
            <pc:docMk/>
            <pc:sldMk cId="74134022" sldId="260"/>
            <ac:spMk id="38" creationId="{BF19CFE6-7621-4FFB-A4F3-53DFD3860D97}"/>
          </ac:spMkLst>
        </pc:spChg>
        <pc:spChg chg="add del">
          <ac:chgData name="Gisle Sæterhaug" userId="1c661bc3-56d5-41f1-94bd-6547616abbfd" providerId="ADAL" clId="{0E594BDF-D655-44FA-BFEA-4248E61C7B83}" dt="2020-04-29T09:12:28.398" v="3388" actId="26606"/>
          <ac:spMkLst>
            <pc:docMk/>
            <pc:sldMk cId="74134022" sldId="260"/>
            <ac:spMk id="39" creationId="{3F4DD1A1-652B-4ECB-A8DE-07087A834E61}"/>
          </ac:spMkLst>
        </pc:spChg>
        <pc:spChg chg="add del">
          <ac:chgData name="Gisle Sæterhaug" userId="1c661bc3-56d5-41f1-94bd-6547616abbfd" providerId="ADAL" clId="{0E594BDF-D655-44FA-BFEA-4248E61C7B83}" dt="2020-04-29T09:12:28.398" v="3388" actId="26606"/>
          <ac:spMkLst>
            <pc:docMk/>
            <pc:sldMk cId="74134022" sldId="260"/>
            <ac:spMk id="41" creationId="{D4A67D3B-CF15-41C0-AEB5-8D857A8AE855}"/>
          </ac:spMkLst>
        </pc:spChg>
        <pc:spChg chg="add del">
          <ac:chgData name="Gisle Sæterhaug" userId="1c661bc3-56d5-41f1-94bd-6547616abbfd" providerId="ADAL" clId="{0E594BDF-D655-44FA-BFEA-4248E61C7B83}" dt="2020-04-29T09:12:28.398" v="3388" actId="26606"/>
          <ac:spMkLst>
            <pc:docMk/>
            <pc:sldMk cId="74134022" sldId="260"/>
            <ac:spMk id="42" creationId="{4EE44E17-6A21-4DF3-9573-0819D6F00067}"/>
          </ac:spMkLst>
        </pc:spChg>
        <pc:spChg chg="add del">
          <ac:chgData name="Gisle Sæterhaug" userId="1c661bc3-56d5-41f1-94bd-6547616abbfd" providerId="ADAL" clId="{0E594BDF-D655-44FA-BFEA-4248E61C7B83}" dt="2020-04-29T09:12:28.398" v="3388" actId="26606"/>
          <ac:spMkLst>
            <pc:docMk/>
            <pc:sldMk cId="74134022" sldId="260"/>
            <ac:spMk id="43" creationId="{1DE44A29-0857-4193-8859-8E5D8A3CDAE7}"/>
          </ac:spMkLst>
        </pc:spChg>
        <pc:spChg chg="add del">
          <ac:chgData name="Gisle Sæterhaug" userId="1c661bc3-56d5-41f1-94bd-6547616abbfd" providerId="ADAL" clId="{0E594BDF-D655-44FA-BFEA-4248E61C7B83}" dt="2020-04-29T09:12:28.398" v="3388" actId="26606"/>
          <ac:spMkLst>
            <pc:docMk/>
            <pc:sldMk cId="74134022" sldId="260"/>
            <ac:spMk id="44" creationId="{B2A37BC1-02C0-4D97-8BEC-5BECAD9A3BE1}"/>
          </ac:spMkLst>
        </pc:spChg>
        <pc:spChg chg="add del">
          <ac:chgData name="Gisle Sæterhaug" userId="1c661bc3-56d5-41f1-94bd-6547616abbfd" providerId="ADAL" clId="{0E594BDF-D655-44FA-BFEA-4248E61C7B83}" dt="2020-04-29T09:12:51.992" v="3392" actId="26606"/>
          <ac:spMkLst>
            <pc:docMk/>
            <pc:sldMk cId="74134022" sldId="260"/>
            <ac:spMk id="46" creationId="{DE2E4649-BEF3-418A-997E-86780B7785EA}"/>
          </ac:spMkLst>
        </pc:spChg>
        <pc:spChg chg="add del">
          <ac:chgData name="Gisle Sæterhaug" userId="1c661bc3-56d5-41f1-94bd-6547616abbfd" providerId="ADAL" clId="{0E594BDF-D655-44FA-BFEA-4248E61C7B83}" dt="2020-04-29T09:12:51.992" v="3392" actId="26606"/>
          <ac:spMkLst>
            <pc:docMk/>
            <pc:sldMk cId="74134022" sldId="260"/>
            <ac:spMk id="47" creationId="{7EDE953A-2E4A-4D12-9699-CA0CE50DF6CA}"/>
          </ac:spMkLst>
        </pc:spChg>
        <pc:spChg chg="add del">
          <ac:chgData name="Gisle Sæterhaug" userId="1c661bc3-56d5-41f1-94bd-6547616abbfd" providerId="ADAL" clId="{0E594BDF-D655-44FA-BFEA-4248E61C7B83}" dt="2020-04-29T09:12:51.992" v="3392" actId="26606"/>
          <ac:spMkLst>
            <pc:docMk/>
            <pc:sldMk cId="74134022" sldId="260"/>
            <ac:spMk id="48" creationId="{F8DDFE65-3FFB-4836-854D-45FF3DF0284A}"/>
          </ac:spMkLst>
        </pc:spChg>
        <pc:spChg chg="add del">
          <ac:chgData name="Gisle Sæterhaug" userId="1c661bc3-56d5-41f1-94bd-6547616abbfd" providerId="ADAL" clId="{0E594BDF-D655-44FA-BFEA-4248E61C7B83}" dt="2020-04-29T09:12:51.992" v="3392" actId="26606"/>
          <ac:spMkLst>
            <pc:docMk/>
            <pc:sldMk cId="74134022" sldId="260"/>
            <ac:spMk id="49" creationId="{10784673-12A3-42ED-B56C-4A8DFCE421E3}"/>
          </ac:spMkLst>
        </pc:spChg>
        <pc:spChg chg="add del">
          <ac:chgData name="Gisle Sæterhaug" userId="1c661bc3-56d5-41f1-94bd-6547616abbfd" providerId="ADAL" clId="{0E594BDF-D655-44FA-BFEA-4248E61C7B83}" dt="2020-04-29T09:12:51.992" v="3392" actId="26606"/>
          <ac:spMkLst>
            <pc:docMk/>
            <pc:sldMk cId="74134022" sldId="260"/>
            <ac:spMk id="50" creationId="{6B93BE2A-49B0-4DB7-8B31-A18AF92AC424}"/>
          </ac:spMkLst>
        </pc:spChg>
        <pc:picChg chg="add mod">
          <ac:chgData name="Gisle Sæterhaug" userId="1c661bc3-56d5-41f1-94bd-6547616abbfd" providerId="ADAL" clId="{0E594BDF-D655-44FA-BFEA-4248E61C7B83}" dt="2020-04-30T14:57:56.871" v="5073"/>
          <ac:picMkLst>
            <pc:docMk/>
            <pc:sldMk cId="74134022" sldId="260"/>
            <ac:picMk id="4" creationId="{FB23D896-185F-4635-A01A-9209FD9024C8}"/>
          </ac:picMkLst>
        </pc:picChg>
        <pc:picChg chg="del">
          <ac:chgData name="Gisle Sæterhaug" userId="1c661bc3-56d5-41f1-94bd-6547616abbfd" providerId="ADAL" clId="{0E594BDF-D655-44FA-BFEA-4248E61C7B83}" dt="2020-04-23T09:23:18.226" v="656" actId="478"/>
          <ac:picMkLst>
            <pc:docMk/>
            <pc:sldMk cId="74134022" sldId="260"/>
            <ac:picMk id="8" creationId="{4DC34062-555A-4A8D-BEA3-D66464AD2F38}"/>
          </ac:picMkLst>
        </pc:picChg>
        <pc:picChg chg="mod ord">
          <ac:chgData name="Gisle Sæterhaug" userId="1c661bc3-56d5-41f1-94bd-6547616abbfd" providerId="ADAL" clId="{0E594BDF-D655-44FA-BFEA-4248E61C7B83}" dt="2020-04-29T12:19:03.027" v="4999" actId="1076"/>
          <ac:picMkLst>
            <pc:docMk/>
            <pc:sldMk cId="74134022" sldId="260"/>
            <ac:picMk id="9" creationId="{E143E668-AC38-43A1-B8DE-9C86115A03A9}"/>
          </ac:picMkLst>
        </pc:picChg>
        <pc:picChg chg="add del mod ord">
          <ac:chgData name="Gisle Sæterhaug" userId="1c661bc3-56d5-41f1-94bd-6547616abbfd" providerId="ADAL" clId="{0E594BDF-D655-44FA-BFEA-4248E61C7B83}" dt="2020-04-29T09:13:17.050" v="3455" actId="478"/>
          <ac:picMkLst>
            <pc:docMk/>
            <pc:sldMk cId="74134022" sldId="260"/>
            <ac:picMk id="10" creationId="{00466BC9-0FC2-4BAB-9902-E07A72AE8E3F}"/>
          </ac:picMkLst>
        </pc:picChg>
        <pc:picChg chg="mod ord">
          <ac:chgData name="Gisle Sæterhaug" userId="1c661bc3-56d5-41f1-94bd-6547616abbfd" providerId="ADAL" clId="{0E594BDF-D655-44FA-BFEA-4248E61C7B83}" dt="2020-04-29T09:12:51.992" v="3392" actId="26606"/>
          <ac:picMkLst>
            <pc:docMk/>
            <pc:sldMk cId="74134022" sldId="260"/>
            <ac:picMk id="11" creationId="{4F567A6A-D5F6-4454-8D23-24EF22E8B4F2}"/>
          </ac:picMkLst>
        </pc:picChg>
        <pc:picChg chg="add del">
          <ac:chgData name="Gisle Sæterhaug" userId="1c661bc3-56d5-41f1-94bd-6547616abbfd" providerId="ADAL" clId="{0E594BDF-D655-44FA-BFEA-4248E61C7B83}" dt="2020-04-29T09:12:25.447" v="3384" actId="26606"/>
          <ac:picMkLst>
            <pc:docMk/>
            <pc:sldMk cId="74134022" sldId="260"/>
            <ac:picMk id="29" creationId="{6CFD523C-CC0D-41EB-B7F7-C615B5715FEB}"/>
          </ac:picMkLst>
        </pc:picChg>
        <pc:picChg chg="add del">
          <ac:chgData name="Gisle Sæterhaug" userId="1c661bc3-56d5-41f1-94bd-6547616abbfd" providerId="ADAL" clId="{0E594BDF-D655-44FA-BFEA-4248E61C7B83}" dt="2020-04-29T09:12:28.398" v="3388" actId="26606"/>
          <ac:picMkLst>
            <pc:docMk/>
            <pc:sldMk cId="74134022" sldId="260"/>
            <ac:picMk id="40" creationId="{E2271F3E-C693-4F5F-9E5F-B543945DDB94}"/>
          </ac:picMkLst>
        </pc:picChg>
        <pc:cxnChg chg="add del">
          <ac:chgData name="Gisle Sæterhaug" userId="1c661bc3-56d5-41f1-94bd-6547616abbfd" providerId="ADAL" clId="{0E594BDF-D655-44FA-BFEA-4248E61C7B83}" dt="2020-04-29T09:12:24.131" v="3382" actId="26606"/>
          <ac:cxnSpMkLst>
            <pc:docMk/>
            <pc:sldMk cId="74134022" sldId="260"/>
            <ac:cxnSpMk id="17" creationId="{DFDA47BC-3069-47F5-8257-24B3B1F76A08}"/>
          </ac:cxnSpMkLst>
        </pc:cxnChg>
        <pc:cxnChg chg="add del">
          <ac:chgData name="Gisle Sæterhaug" userId="1c661bc3-56d5-41f1-94bd-6547616abbfd" providerId="ADAL" clId="{0E594BDF-D655-44FA-BFEA-4248E61C7B83}" dt="2020-04-29T09:12:24.131" v="3382" actId="26606"/>
          <ac:cxnSpMkLst>
            <pc:docMk/>
            <pc:sldMk cId="74134022" sldId="260"/>
            <ac:cxnSpMk id="21" creationId="{942B920A-73AD-402A-8EEF-B88E1A9398B8}"/>
          </ac:cxnSpMkLst>
        </pc:cxnChg>
        <pc:cxnChg chg="add del">
          <ac:chgData name="Gisle Sæterhaug" userId="1c661bc3-56d5-41f1-94bd-6547616abbfd" providerId="ADAL" clId="{0E594BDF-D655-44FA-BFEA-4248E61C7B83}" dt="2020-04-29T09:12:24.131" v="3382" actId="26606"/>
          <ac:cxnSpMkLst>
            <pc:docMk/>
            <pc:sldMk cId="74134022" sldId="260"/>
            <ac:cxnSpMk id="23" creationId="{00C9EB70-BC82-414A-BF8D-AD7FC6727616}"/>
          </ac:cxnSpMkLst>
        </pc:cxnChg>
        <pc:cxnChg chg="add del">
          <ac:chgData name="Gisle Sæterhaug" userId="1c661bc3-56d5-41f1-94bd-6547616abbfd" providerId="ADAL" clId="{0E594BDF-D655-44FA-BFEA-4248E61C7B83}" dt="2020-04-29T09:12:24.131" v="3382" actId="26606"/>
          <ac:cxnSpMkLst>
            <pc:docMk/>
            <pc:sldMk cId="74134022" sldId="260"/>
            <ac:cxnSpMk id="25" creationId="{3217665F-0036-444A-8D4A-33AF36A36A42}"/>
          </ac:cxnSpMkLst>
        </pc:cxnChg>
      </pc:sldChg>
      <pc:sldChg chg="addSp delSp modSp ord">
        <pc:chgData name="Gisle Sæterhaug" userId="1c661bc3-56d5-41f1-94bd-6547616abbfd" providerId="ADAL" clId="{0E594BDF-D655-44FA-BFEA-4248E61C7B83}" dt="2020-04-30T15:28:12.692" v="5079"/>
        <pc:sldMkLst>
          <pc:docMk/>
          <pc:sldMk cId="204607491" sldId="261"/>
        </pc:sldMkLst>
        <pc:spChg chg="mod">
          <ac:chgData name="Gisle Sæterhaug" userId="1c661bc3-56d5-41f1-94bd-6547616abbfd" providerId="ADAL" clId="{0E594BDF-D655-44FA-BFEA-4248E61C7B83}" dt="2020-04-29T09:05:43.205" v="3036" actId="20577"/>
          <ac:spMkLst>
            <pc:docMk/>
            <pc:sldMk cId="204607491" sldId="261"/>
            <ac:spMk id="12" creationId="{23665521-9BF0-4E35-98E7-334CB144385B}"/>
          </ac:spMkLst>
        </pc:spChg>
        <pc:spChg chg="mod">
          <ac:chgData name="Gisle Sæterhaug" userId="1c661bc3-56d5-41f1-94bd-6547616abbfd" providerId="ADAL" clId="{0E594BDF-D655-44FA-BFEA-4248E61C7B83}" dt="2020-04-30T15:28:12.692" v="5079"/>
          <ac:spMkLst>
            <pc:docMk/>
            <pc:sldMk cId="204607491" sldId="261"/>
            <ac:spMk id="20" creationId="{36B635DC-91DC-4879-B2EE-015BCC23426C}"/>
          </ac:spMkLst>
        </pc:spChg>
        <pc:graphicFrameChg chg="add del modGraphic">
          <ac:chgData name="Gisle Sæterhaug" userId="1c661bc3-56d5-41f1-94bd-6547616abbfd" providerId="ADAL" clId="{0E594BDF-D655-44FA-BFEA-4248E61C7B83}" dt="2020-04-29T09:15:34.697" v="3481" actId="27309"/>
          <ac:graphicFrameMkLst>
            <pc:docMk/>
            <pc:sldMk cId="204607491" sldId="261"/>
            <ac:graphicFrameMk id="3" creationId="{FAC23229-256F-4FCF-8A97-F8BDBAE8A9D4}"/>
          </ac:graphicFrameMkLst>
        </pc:graphicFrameChg>
        <pc:picChg chg="add">
          <ac:chgData name="Gisle Sæterhaug" userId="1c661bc3-56d5-41f1-94bd-6547616abbfd" providerId="ADAL" clId="{0E594BDF-D655-44FA-BFEA-4248E61C7B83}" dt="2020-04-23T09:23:25.469" v="658"/>
          <ac:picMkLst>
            <pc:docMk/>
            <pc:sldMk cId="204607491" sldId="261"/>
            <ac:picMk id="8" creationId="{2821A617-FC15-464C-B234-670051AC9874}"/>
          </ac:picMkLst>
        </pc:picChg>
        <pc:picChg chg="del">
          <ac:chgData name="Gisle Sæterhaug" userId="1c661bc3-56d5-41f1-94bd-6547616abbfd" providerId="ADAL" clId="{0E594BDF-D655-44FA-BFEA-4248E61C7B83}" dt="2020-04-23T09:23:24.930" v="657" actId="478"/>
          <ac:picMkLst>
            <pc:docMk/>
            <pc:sldMk cId="204607491" sldId="261"/>
            <ac:picMk id="9" creationId="{68A99CEE-6B6D-4866-8878-3DE182987249}"/>
          </ac:picMkLst>
        </pc:picChg>
        <pc:picChg chg="del">
          <ac:chgData name="Gisle Sæterhaug" userId="1c661bc3-56d5-41f1-94bd-6547616abbfd" providerId="ADAL" clId="{0E594BDF-D655-44FA-BFEA-4248E61C7B83}" dt="2020-04-23T09:30:59.149" v="903" actId="478"/>
          <ac:picMkLst>
            <pc:docMk/>
            <pc:sldMk cId="204607491" sldId="261"/>
            <ac:picMk id="15" creationId="{5A10BCD2-03D5-471C-87D8-83C970E3C336}"/>
          </ac:picMkLst>
        </pc:picChg>
      </pc:sldChg>
      <pc:sldChg chg="addSp delSp">
        <pc:chgData name="Gisle Sæterhaug" userId="1c661bc3-56d5-41f1-94bd-6547616abbfd" providerId="ADAL" clId="{0E594BDF-D655-44FA-BFEA-4248E61C7B83}" dt="2020-04-23T09:23:30.519" v="660"/>
        <pc:sldMkLst>
          <pc:docMk/>
          <pc:sldMk cId="3853047183" sldId="262"/>
        </pc:sldMkLst>
        <pc:picChg chg="del">
          <ac:chgData name="Gisle Sæterhaug" userId="1c661bc3-56d5-41f1-94bd-6547616abbfd" providerId="ADAL" clId="{0E594BDF-D655-44FA-BFEA-4248E61C7B83}" dt="2020-04-23T09:23:30.090" v="659" actId="478"/>
          <ac:picMkLst>
            <pc:docMk/>
            <pc:sldMk cId="3853047183" sldId="262"/>
            <ac:picMk id="8" creationId="{5CC31FA5-84D2-4257-87B3-6684F1EF2349}"/>
          </ac:picMkLst>
        </pc:picChg>
        <pc:picChg chg="add">
          <ac:chgData name="Gisle Sæterhaug" userId="1c661bc3-56d5-41f1-94bd-6547616abbfd" providerId="ADAL" clId="{0E594BDF-D655-44FA-BFEA-4248E61C7B83}" dt="2020-04-23T09:23:30.519" v="660"/>
          <ac:picMkLst>
            <pc:docMk/>
            <pc:sldMk cId="3853047183" sldId="262"/>
            <ac:picMk id="10" creationId="{E111112B-48BD-4204-87A9-3B7CE6A0A3B6}"/>
          </ac:picMkLst>
        </pc:picChg>
      </pc:sldChg>
      <pc:sldChg chg="addSp delSp modSp add ord">
        <pc:chgData name="Gisle Sæterhaug" userId="1c661bc3-56d5-41f1-94bd-6547616abbfd" providerId="ADAL" clId="{0E594BDF-D655-44FA-BFEA-4248E61C7B83}" dt="2020-04-29T12:16:27.904" v="4760" actId="14100"/>
        <pc:sldMkLst>
          <pc:docMk/>
          <pc:sldMk cId="1438503781" sldId="263"/>
        </pc:sldMkLst>
        <pc:spChg chg="mod">
          <ac:chgData name="Gisle Sæterhaug" userId="1c661bc3-56d5-41f1-94bd-6547616abbfd" providerId="ADAL" clId="{0E594BDF-D655-44FA-BFEA-4248E61C7B83}" dt="2020-04-29T12:14:26.020" v="4573" actId="20577"/>
          <ac:spMkLst>
            <pc:docMk/>
            <pc:sldMk cId="1438503781" sldId="263"/>
            <ac:spMk id="2" creationId="{4DEC959B-CBFE-4A7E-8200-ECBD61A36431}"/>
          </ac:spMkLst>
        </pc:spChg>
        <pc:spChg chg="add mod">
          <ac:chgData name="Gisle Sæterhaug" userId="1c661bc3-56d5-41f1-94bd-6547616abbfd" providerId="ADAL" clId="{0E594BDF-D655-44FA-BFEA-4248E61C7B83}" dt="2020-04-29T12:14:30.262" v="4574" actId="1076"/>
          <ac:spMkLst>
            <pc:docMk/>
            <pc:sldMk cId="1438503781" sldId="263"/>
            <ac:spMk id="3" creationId="{1CE7542A-059E-4B14-850D-56DFA1B725FE}"/>
          </ac:spMkLst>
        </pc:spChg>
        <pc:spChg chg="add mod">
          <ac:chgData name="Gisle Sæterhaug" userId="1c661bc3-56d5-41f1-94bd-6547616abbfd" providerId="ADAL" clId="{0E594BDF-D655-44FA-BFEA-4248E61C7B83}" dt="2020-04-29T12:16:27.904" v="4760" actId="14100"/>
          <ac:spMkLst>
            <pc:docMk/>
            <pc:sldMk cId="1438503781" sldId="263"/>
            <ac:spMk id="8" creationId="{375CFBD2-AF0E-4A0D-81D6-0B051A2EA864}"/>
          </ac:spMkLst>
        </pc:spChg>
        <pc:spChg chg="mod">
          <ac:chgData name="Gisle Sæterhaug" userId="1c661bc3-56d5-41f1-94bd-6547616abbfd" providerId="ADAL" clId="{0E594BDF-D655-44FA-BFEA-4248E61C7B83}" dt="2020-04-23T09:37:26.928" v="1380" actId="20577"/>
          <ac:spMkLst>
            <pc:docMk/>
            <pc:sldMk cId="1438503781" sldId="263"/>
            <ac:spMk id="12" creationId="{23665521-9BF0-4E35-98E7-334CB144385B}"/>
          </ac:spMkLst>
        </pc:spChg>
        <pc:spChg chg="del mod">
          <ac:chgData name="Gisle Sæterhaug" userId="1c661bc3-56d5-41f1-94bd-6547616abbfd" providerId="ADAL" clId="{0E594BDF-D655-44FA-BFEA-4248E61C7B83}" dt="2020-04-23T09:37:12.621" v="1349" actId="478"/>
          <ac:spMkLst>
            <pc:docMk/>
            <pc:sldMk cId="1438503781" sldId="263"/>
            <ac:spMk id="13" creationId="{2FBD56EA-75C8-45A7-8382-B77A33E6CDBA}"/>
          </ac:spMkLst>
        </pc:spChg>
      </pc:sldChg>
      <pc:sldChg chg="addSp delSp modSp add ord">
        <pc:chgData name="Gisle Sæterhaug" userId="1c661bc3-56d5-41f1-94bd-6547616abbfd" providerId="ADAL" clId="{0E594BDF-D655-44FA-BFEA-4248E61C7B83}" dt="2020-04-29T23:35:12.101" v="5039"/>
        <pc:sldMkLst>
          <pc:docMk/>
          <pc:sldMk cId="2103011334" sldId="264"/>
        </pc:sldMkLst>
        <pc:spChg chg="del">
          <ac:chgData name="Gisle Sæterhaug" userId="1c661bc3-56d5-41f1-94bd-6547616abbfd" providerId="ADAL" clId="{0E594BDF-D655-44FA-BFEA-4248E61C7B83}" dt="2020-04-29T11:05:51.350" v="4060" actId="478"/>
          <ac:spMkLst>
            <pc:docMk/>
            <pc:sldMk cId="2103011334" sldId="264"/>
            <ac:spMk id="2" creationId="{4DEC959B-CBFE-4A7E-8200-ECBD61A36431}"/>
          </ac:spMkLst>
        </pc:spChg>
        <pc:spChg chg="add mod">
          <ac:chgData name="Gisle Sæterhaug" userId="1c661bc3-56d5-41f1-94bd-6547616abbfd" providerId="ADAL" clId="{0E594BDF-D655-44FA-BFEA-4248E61C7B83}" dt="2020-04-29T11:12:04.350" v="4317" actId="113"/>
          <ac:spMkLst>
            <pc:docMk/>
            <pc:sldMk cId="2103011334" sldId="264"/>
            <ac:spMk id="5" creationId="{3A0A339B-AE44-4F4D-B209-2703320434BC}"/>
          </ac:spMkLst>
        </pc:spChg>
        <pc:spChg chg="mod">
          <ac:chgData name="Gisle Sæterhaug" userId="1c661bc3-56d5-41f1-94bd-6547616abbfd" providerId="ADAL" clId="{0E594BDF-D655-44FA-BFEA-4248E61C7B83}" dt="2020-04-29T11:21:14.959" v="4488" actId="113"/>
          <ac:spMkLst>
            <pc:docMk/>
            <pc:sldMk cId="2103011334" sldId="264"/>
            <ac:spMk id="13" creationId="{2FBD56EA-75C8-45A7-8382-B77A33E6CDBA}"/>
          </ac:spMkLst>
        </pc:spChg>
        <pc:picChg chg="add mod ord">
          <ac:chgData name="Gisle Sæterhaug" userId="1c661bc3-56d5-41f1-94bd-6547616abbfd" providerId="ADAL" clId="{0E594BDF-D655-44FA-BFEA-4248E61C7B83}" dt="2020-04-29T11:09:25.306" v="4290" actId="1076"/>
          <ac:picMkLst>
            <pc:docMk/>
            <pc:sldMk cId="2103011334" sldId="264"/>
            <ac:picMk id="4" creationId="{1C3C8601-A287-43BE-947E-ABB80E0FFE3D}"/>
          </ac:picMkLst>
        </pc:picChg>
        <pc:picChg chg="ord">
          <ac:chgData name="Gisle Sæterhaug" userId="1c661bc3-56d5-41f1-94bd-6547616abbfd" providerId="ADAL" clId="{0E594BDF-D655-44FA-BFEA-4248E61C7B83}" dt="2020-04-29T11:07:49.060" v="4276" actId="166"/>
          <ac:picMkLst>
            <pc:docMk/>
            <pc:sldMk cId="2103011334" sldId="264"/>
            <ac:picMk id="9" creationId="{E143E668-AC38-43A1-B8DE-9C86115A03A9}"/>
          </ac:picMkLst>
        </pc:picChg>
        <pc:picChg chg="mod">
          <ac:chgData name="Gisle Sæterhaug" userId="1c661bc3-56d5-41f1-94bd-6547616abbfd" providerId="ADAL" clId="{0E594BDF-D655-44FA-BFEA-4248E61C7B83}" dt="2020-04-29T12:16:21.705" v="4758" actId="1076"/>
          <ac:picMkLst>
            <pc:docMk/>
            <pc:sldMk cId="2103011334" sldId="264"/>
            <ac:picMk id="10" creationId="{00466BC9-0FC2-4BAB-9902-E07A72AE8E3F}"/>
          </ac:picMkLst>
        </pc:picChg>
      </pc:sldChg>
      <pc:sldChg chg="addSp delSp modSp add ord">
        <pc:chgData name="Gisle Sæterhaug" userId="1c661bc3-56d5-41f1-94bd-6547616abbfd" providerId="ADAL" clId="{0E594BDF-D655-44FA-BFEA-4248E61C7B83}" dt="2020-04-29T23:10:35.655" v="5025"/>
        <pc:sldMkLst>
          <pc:docMk/>
          <pc:sldMk cId="1477689726" sldId="265"/>
        </pc:sldMkLst>
        <pc:spChg chg="del mod">
          <ac:chgData name="Gisle Sæterhaug" userId="1c661bc3-56d5-41f1-94bd-6547616abbfd" providerId="ADAL" clId="{0E594BDF-D655-44FA-BFEA-4248E61C7B83}" dt="2020-04-29T08:23:39.375" v="2803"/>
          <ac:spMkLst>
            <pc:docMk/>
            <pc:sldMk cId="1477689726" sldId="265"/>
            <ac:spMk id="2" creationId="{A664BB2F-9A64-4D9C-A0DC-6037A30D8787}"/>
          </ac:spMkLst>
        </pc:spChg>
        <pc:spChg chg="del mod">
          <ac:chgData name="Gisle Sæterhaug" userId="1c661bc3-56d5-41f1-94bd-6547616abbfd" providerId="ADAL" clId="{0E594BDF-D655-44FA-BFEA-4248E61C7B83}" dt="2020-04-29T08:15:07.140" v="2639" actId="478"/>
          <ac:spMkLst>
            <pc:docMk/>
            <pc:sldMk cId="1477689726" sldId="265"/>
            <ac:spMk id="9" creationId="{D3C96028-4FBC-45FC-9993-D18EB53AB8C7}"/>
          </ac:spMkLst>
        </pc:spChg>
        <pc:spChg chg="add del mod">
          <ac:chgData name="Gisle Sæterhaug" userId="1c661bc3-56d5-41f1-94bd-6547616abbfd" providerId="ADAL" clId="{0E594BDF-D655-44FA-BFEA-4248E61C7B83}" dt="2020-04-29T08:34:13.615" v="2950" actId="478"/>
          <ac:spMkLst>
            <pc:docMk/>
            <pc:sldMk cId="1477689726" sldId="265"/>
            <ac:spMk id="10" creationId="{EBF57B75-1249-4171-9601-67D27C52DA22}"/>
          </ac:spMkLst>
        </pc:spChg>
        <pc:spChg chg="mod">
          <ac:chgData name="Gisle Sæterhaug" userId="1c661bc3-56d5-41f1-94bd-6547616abbfd" providerId="ADAL" clId="{0E594BDF-D655-44FA-BFEA-4248E61C7B83}" dt="2020-04-29T08:16:37.111" v="2642" actId="20577"/>
          <ac:spMkLst>
            <pc:docMk/>
            <pc:sldMk cId="1477689726" sldId="265"/>
            <ac:spMk id="12" creationId="{23665521-9BF0-4E35-98E7-334CB144385B}"/>
          </ac:spMkLst>
        </pc:spChg>
        <pc:spChg chg="add mod">
          <ac:chgData name="Gisle Sæterhaug" userId="1c661bc3-56d5-41f1-94bd-6547616abbfd" providerId="ADAL" clId="{0E594BDF-D655-44FA-BFEA-4248E61C7B83}" dt="2020-04-29T11:20:41.149" v="4486" actId="1076"/>
          <ac:spMkLst>
            <pc:docMk/>
            <pc:sldMk cId="1477689726" sldId="265"/>
            <ac:spMk id="13" creationId="{A89504E0-47B7-4B61-864F-4E8E71529FBC}"/>
          </ac:spMkLst>
        </pc:spChg>
        <pc:spChg chg="add mod">
          <ac:chgData name="Gisle Sæterhaug" userId="1c661bc3-56d5-41f1-94bd-6547616abbfd" providerId="ADAL" clId="{0E594BDF-D655-44FA-BFEA-4248E61C7B83}" dt="2020-04-29T11:20:41.149" v="4486" actId="1076"/>
          <ac:spMkLst>
            <pc:docMk/>
            <pc:sldMk cId="1477689726" sldId="265"/>
            <ac:spMk id="14" creationId="{A56EAF67-0064-4A70-8D67-FC4F9F2489A8}"/>
          </ac:spMkLst>
        </pc:spChg>
        <pc:spChg chg="add mod">
          <ac:chgData name="Gisle Sæterhaug" userId="1c661bc3-56d5-41f1-94bd-6547616abbfd" providerId="ADAL" clId="{0E594BDF-D655-44FA-BFEA-4248E61C7B83}" dt="2020-04-29T11:20:41.149" v="4486" actId="1076"/>
          <ac:spMkLst>
            <pc:docMk/>
            <pc:sldMk cId="1477689726" sldId="265"/>
            <ac:spMk id="15" creationId="{C60300A5-7CE2-41A7-B86F-595476E9B0E9}"/>
          </ac:spMkLst>
        </pc:spChg>
        <pc:spChg chg="add mod">
          <ac:chgData name="Gisle Sæterhaug" userId="1c661bc3-56d5-41f1-94bd-6547616abbfd" providerId="ADAL" clId="{0E594BDF-D655-44FA-BFEA-4248E61C7B83}" dt="2020-04-29T11:20:41.149" v="4486" actId="1076"/>
          <ac:spMkLst>
            <pc:docMk/>
            <pc:sldMk cId="1477689726" sldId="265"/>
            <ac:spMk id="16" creationId="{348CFA45-7887-4DEE-9D55-F4941C665BFD}"/>
          </ac:spMkLst>
        </pc:spChg>
        <pc:spChg chg="add del mod">
          <ac:chgData name="Gisle Sæterhaug" userId="1c661bc3-56d5-41f1-94bd-6547616abbfd" providerId="ADAL" clId="{0E594BDF-D655-44FA-BFEA-4248E61C7B83}" dt="2020-04-29T11:16:35.946" v="4444" actId="478"/>
          <ac:spMkLst>
            <pc:docMk/>
            <pc:sldMk cId="1477689726" sldId="265"/>
            <ac:spMk id="17" creationId="{9279CF82-00AB-46A9-B816-C9A2C7E989B6}"/>
          </ac:spMkLst>
        </pc:spChg>
        <pc:spChg chg="add mod">
          <ac:chgData name="Gisle Sæterhaug" userId="1c661bc3-56d5-41f1-94bd-6547616abbfd" providerId="ADAL" clId="{0E594BDF-D655-44FA-BFEA-4248E61C7B83}" dt="2020-04-29T12:13:37.017" v="4571" actId="20577"/>
          <ac:spMkLst>
            <pc:docMk/>
            <pc:sldMk cId="1477689726" sldId="265"/>
            <ac:spMk id="19" creationId="{89D58B6B-C999-4FB1-B00A-7700B6551DE2}"/>
          </ac:spMkLst>
        </pc:spChg>
        <pc:picChg chg="add mod">
          <ac:chgData name="Gisle Sæterhaug" userId="1c661bc3-56d5-41f1-94bd-6547616abbfd" providerId="ADAL" clId="{0E594BDF-D655-44FA-BFEA-4248E61C7B83}" dt="2020-04-29T11:18:08.726" v="4459" actId="1076"/>
          <ac:picMkLst>
            <pc:docMk/>
            <pc:sldMk cId="1477689726" sldId="265"/>
            <ac:picMk id="4" creationId="{5D9057F9-08CD-4500-88E4-192609B67798}"/>
          </ac:picMkLst>
        </pc:picChg>
        <pc:picChg chg="add mod">
          <ac:chgData name="Gisle Sæterhaug" userId="1c661bc3-56d5-41f1-94bd-6547616abbfd" providerId="ADAL" clId="{0E594BDF-D655-44FA-BFEA-4248E61C7B83}" dt="2020-04-29T11:18:13.269" v="4461" actId="1076"/>
          <ac:picMkLst>
            <pc:docMk/>
            <pc:sldMk cId="1477689726" sldId="265"/>
            <ac:picMk id="6" creationId="{3C6CBEA1-DBC7-4427-9A44-0EECEE37A370}"/>
          </ac:picMkLst>
        </pc:picChg>
        <pc:picChg chg="del">
          <ac:chgData name="Gisle Sæterhaug" userId="1c661bc3-56d5-41f1-94bd-6547616abbfd" providerId="ADAL" clId="{0E594BDF-D655-44FA-BFEA-4248E61C7B83}" dt="2020-04-29T08:40:04.380" v="2983" actId="478"/>
          <ac:picMkLst>
            <pc:docMk/>
            <pc:sldMk cId="1477689726" sldId="265"/>
            <ac:picMk id="8" creationId="{58068316-FDEC-4020-B352-E2A8541158C4}"/>
          </ac:picMkLst>
        </pc:picChg>
        <pc:picChg chg="add mod">
          <ac:chgData name="Gisle Sæterhaug" userId="1c661bc3-56d5-41f1-94bd-6547616abbfd" providerId="ADAL" clId="{0E594BDF-D655-44FA-BFEA-4248E61C7B83}" dt="2020-04-29T11:18:18.994" v="4462" actId="1076"/>
          <ac:picMkLst>
            <pc:docMk/>
            <pc:sldMk cId="1477689726" sldId="265"/>
            <ac:picMk id="20" creationId="{35B32D8F-4A69-4329-BEE7-7742E4A7DD50}"/>
          </ac:picMkLst>
        </pc:picChg>
        <pc:picChg chg="add mod">
          <ac:chgData name="Gisle Sæterhaug" userId="1c661bc3-56d5-41f1-94bd-6547616abbfd" providerId="ADAL" clId="{0E594BDF-D655-44FA-BFEA-4248E61C7B83}" dt="2020-04-29T11:18:01.369" v="4457" actId="1076"/>
          <ac:picMkLst>
            <pc:docMk/>
            <pc:sldMk cId="1477689726" sldId="265"/>
            <ac:picMk id="22" creationId="{436E634C-9AA1-4C57-BE48-078A7062A441}"/>
          </ac:picMkLst>
        </pc:picChg>
      </pc:sldChg>
      <pc:sldChg chg="addSp delSp modSp add del">
        <pc:chgData name="Gisle Sæterhaug" userId="1c661bc3-56d5-41f1-94bd-6547616abbfd" providerId="ADAL" clId="{0E594BDF-D655-44FA-BFEA-4248E61C7B83}" dt="2020-04-29T09:06:20.616" v="3040" actId="2696"/>
        <pc:sldMkLst>
          <pc:docMk/>
          <pc:sldMk cId="621193762" sldId="266"/>
        </pc:sldMkLst>
        <pc:spChg chg="mod">
          <ac:chgData name="Gisle Sæterhaug" userId="1c661bc3-56d5-41f1-94bd-6547616abbfd" providerId="ADAL" clId="{0E594BDF-D655-44FA-BFEA-4248E61C7B83}" dt="2020-04-29T08:23:23.135" v="2801" actId="1076"/>
          <ac:spMkLst>
            <pc:docMk/>
            <pc:sldMk cId="621193762" sldId="266"/>
            <ac:spMk id="2" creationId="{A664BB2F-9A64-4D9C-A0DC-6037A30D8787}"/>
          </ac:spMkLst>
        </pc:spChg>
        <pc:spChg chg="add del mod">
          <ac:chgData name="Gisle Sæterhaug" userId="1c661bc3-56d5-41f1-94bd-6547616abbfd" providerId="ADAL" clId="{0E594BDF-D655-44FA-BFEA-4248E61C7B83}" dt="2020-04-29T08:34:52.746" v="2959"/>
          <ac:spMkLst>
            <pc:docMk/>
            <pc:sldMk cId="621193762" sldId="266"/>
            <ac:spMk id="3" creationId="{83938EAC-9E40-45DC-940D-1F57CFE085BB}"/>
          </ac:spMkLst>
        </pc:spChg>
        <pc:spChg chg="mod">
          <ac:chgData name="Gisle Sæterhaug" userId="1c661bc3-56d5-41f1-94bd-6547616abbfd" providerId="ADAL" clId="{0E594BDF-D655-44FA-BFEA-4248E61C7B83}" dt="2020-04-29T08:22:24.970" v="2796" actId="1076"/>
          <ac:spMkLst>
            <pc:docMk/>
            <pc:sldMk cId="621193762" sldId="266"/>
            <ac:spMk id="9" creationId="{D3C96028-4FBC-45FC-9993-D18EB53AB8C7}"/>
          </ac:spMkLst>
        </pc:spChg>
        <pc:spChg chg="add del mod">
          <ac:chgData name="Gisle Sæterhaug" userId="1c661bc3-56d5-41f1-94bd-6547616abbfd" providerId="ADAL" clId="{0E594BDF-D655-44FA-BFEA-4248E61C7B83}" dt="2020-04-29T08:35:58.523" v="2972"/>
          <ac:spMkLst>
            <pc:docMk/>
            <pc:sldMk cId="621193762" sldId="266"/>
            <ac:spMk id="10" creationId="{A0DE728A-AE36-4D44-904E-73D0F08C9658}"/>
          </ac:spMkLst>
        </pc:spChg>
        <pc:spChg chg="mod">
          <ac:chgData name="Gisle Sæterhaug" userId="1c661bc3-56d5-41f1-94bd-6547616abbfd" providerId="ADAL" clId="{0E594BDF-D655-44FA-BFEA-4248E61C7B83}" dt="2020-04-29T08:12:31.308" v="2539" actId="20577"/>
          <ac:spMkLst>
            <pc:docMk/>
            <pc:sldMk cId="621193762" sldId="266"/>
            <ac:spMk id="12" creationId="{23665521-9BF0-4E35-98E7-334CB144385B}"/>
          </ac:spMkLst>
        </pc:spChg>
        <pc:spChg chg="add del mod">
          <ac:chgData name="Gisle Sæterhaug" userId="1c661bc3-56d5-41f1-94bd-6547616abbfd" providerId="ADAL" clId="{0E594BDF-D655-44FA-BFEA-4248E61C7B83}" dt="2020-04-29T08:35:46.725" v="2969"/>
          <ac:spMkLst>
            <pc:docMk/>
            <pc:sldMk cId="621193762" sldId="266"/>
            <ac:spMk id="13" creationId="{A5390DA6-1359-4AEE-B02F-2A2F183E4DAC}"/>
          </ac:spMkLst>
        </pc:spChg>
        <pc:spChg chg="add del mod">
          <ac:chgData name="Gisle Sæterhaug" userId="1c661bc3-56d5-41f1-94bd-6547616abbfd" providerId="ADAL" clId="{0E594BDF-D655-44FA-BFEA-4248E61C7B83}" dt="2020-04-29T08:34:27.525" v="2954"/>
          <ac:spMkLst>
            <pc:docMk/>
            <pc:sldMk cId="621193762" sldId="266"/>
            <ac:spMk id="14" creationId="{1F73A06C-42EF-4A19-B026-D169AC12E828}"/>
          </ac:spMkLst>
        </pc:spChg>
        <pc:spChg chg="add del mod">
          <ac:chgData name="Gisle Sæterhaug" userId="1c661bc3-56d5-41f1-94bd-6547616abbfd" providerId="ADAL" clId="{0E594BDF-D655-44FA-BFEA-4248E61C7B83}" dt="2020-04-29T08:34:08.815" v="2949"/>
          <ac:spMkLst>
            <pc:docMk/>
            <pc:sldMk cId="621193762" sldId="266"/>
            <ac:spMk id="15" creationId="{C3457EE6-E929-465E-9775-78EB899954E1}"/>
          </ac:spMkLst>
        </pc:spChg>
        <pc:spChg chg="add del mod">
          <ac:chgData name="Gisle Sæterhaug" userId="1c661bc3-56d5-41f1-94bd-6547616abbfd" providerId="ADAL" clId="{0E594BDF-D655-44FA-BFEA-4248E61C7B83}" dt="2020-04-29T08:34:19.617" v="2952"/>
          <ac:spMkLst>
            <pc:docMk/>
            <pc:sldMk cId="621193762" sldId="266"/>
            <ac:spMk id="16" creationId="{FCCFDD97-FDD8-498E-A64E-60A92ABEE29C}"/>
          </ac:spMkLst>
        </pc:spChg>
        <pc:spChg chg="add del">
          <ac:chgData name="Gisle Sæterhaug" userId="1c661bc3-56d5-41f1-94bd-6547616abbfd" providerId="ADAL" clId="{0E594BDF-D655-44FA-BFEA-4248E61C7B83}" dt="2020-04-29T08:29:45.380" v="2915"/>
          <ac:spMkLst>
            <pc:docMk/>
            <pc:sldMk cId="621193762" sldId="266"/>
            <ac:spMk id="17" creationId="{E990213A-9454-43A8-9780-092985037642}"/>
          </ac:spMkLst>
        </pc:spChg>
        <pc:picChg chg="del mod">
          <ac:chgData name="Gisle Sæterhaug" userId="1c661bc3-56d5-41f1-94bd-6547616abbfd" providerId="ADAL" clId="{0E594BDF-D655-44FA-BFEA-4248E61C7B83}" dt="2020-04-29T08:23:26.868" v="2802" actId="478"/>
          <ac:picMkLst>
            <pc:docMk/>
            <pc:sldMk cId="621193762" sldId="266"/>
            <ac:picMk id="8" creationId="{58068316-FDEC-4020-B352-E2A8541158C4}"/>
          </ac:picMkLst>
        </pc:picChg>
      </pc:sldChg>
      <pc:sldChg chg="modSp add del ord">
        <pc:chgData name="Gisle Sæterhaug" userId="1c661bc3-56d5-41f1-94bd-6547616abbfd" providerId="ADAL" clId="{0E594BDF-D655-44FA-BFEA-4248E61C7B83}" dt="2020-04-29T09:07:05.685" v="3058" actId="2696"/>
        <pc:sldMkLst>
          <pc:docMk/>
          <pc:sldMk cId="2864211903" sldId="267"/>
        </pc:sldMkLst>
        <pc:spChg chg="mod">
          <ac:chgData name="Gisle Sæterhaug" userId="1c661bc3-56d5-41f1-94bd-6547616abbfd" providerId="ADAL" clId="{0E594BDF-D655-44FA-BFEA-4248E61C7B83}" dt="2020-04-29T08:42:49.945" v="2994" actId="20577"/>
          <ac:spMkLst>
            <pc:docMk/>
            <pc:sldMk cId="2864211903" sldId="267"/>
            <ac:spMk id="12" creationId="{23665521-9BF0-4E35-98E7-334CB144385B}"/>
          </ac:spMkLst>
        </pc:spChg>
      </pc:sldChg>
      <pc:sldChg chg="addSp delSp modSp add ord">
        <pc:chgData name="Gisle Sæterhaug" userId="1c661bc3-56d5-41f1-94bd-6547616abbfd" providerId="ADAL" clId="{0E594BDF-D655-44FA-BFEA-4248E61C7B83}" dt="2020-04-30T15:22:18.238" v="5076"/>
        <pc:sldMkLst>
          <pc:docMk/>
          <pc:sldMk cId="2817033245" sldId="268"/>
        </pc:sldMkLst>
        <pc:spChg chg="add del mod">
          <ac:chgData name="Gisle Sæterhaug" userId="1c661bc3-56d5-41f1-94bd-6547616abbfd" providerId="ADAL" clId="{0E594BDF-D655-44FA-BFEA-4248E61C7B83}" dt="2020-04-29T09:11:19.591" v="3376" actId="478"/>
          <ac:spMkLst>
            <pc:docMk/>
            <pc:sldMk cId="2817033245" sldId="268"/>
            <ac:spMk id="7" creationId="{F405E9B2-F87A-459A-B8FD-20BE557A5BD0}"/>
          </ac:spMkLst>
        </pc:spChg>
        <pc:spChg chg="mod">
          <ac:chgData name="Gisle Sæterhaug" userId="1c661bc3-56d5-41f1-94bd-6547616abbfd" providerId="ADAL" clId="{0E594BDF-D655-44FA-BFEA-4248E61C7B83}" dt="2020-04-30T15:22:18.238" v="5076"/>
          <ac:spMkLst>
            <pc:docMk/>
            <pc:sldMk cId="2817033245" sldId="268"/>
            <ac:spMk id="20" creationId="{36B635DC-91DC-4879-B2EE-015BCC23426C}"/>
          </ac:spMkLst>
        </pc:spChg>
      </pc:sldChg>
      <pc:sldChg chg="delSp modSp add">
        <pc:chgData name="Gisle Sæterhaug" userId="1c661bc3-56d5-41f1-94bd-6547616abbfd" providerId="ADAL" clId="{0E594BDF-D655-44FA-BFEA-4248E61C7B83}" dt="2020-04-29T12:13:09.427" v="4569" actId="478"/>
        <pc:sldMkLst>
          <pc:docMk/>
          <pc:sldMk cId="1157753679" sldId="269"/>
        </pc:sldMkLst>
        <pc:spChg chg="del">
          <ac:chgData name="Gisle Sæterhaug" userId="1c661bc3-56d5-41f1-94bd-6547616abbfd" providerId="ADAL" clId="{0E594BDF-D655-44FA-BFEA-4248E61C7B83}" dt="2020-04-29T12:13:09.427" v="4569" actId="478"/>
          <ac:spMkLst>
            <pc:docMk/>
            <pc:sldMk cId="1157753679" sldId="269"/>
            <ac:spMk id="2" creationId="{A664BB2F-9A64-4D9C-A0DC-6037A30D8787}"/>
          </ac:spMkLst>
        </pc:spChg>
        <pc:spChg chg="mod">
          <ac:chgData name="Gisle Sæterhaug" userId="1c661bc3-56d5-41f1-94bd-6547616abbfd" providerId="ADAL" clId="{0E594BDF-D655-44FA-BFEA-4248E61C7B83}" dt="2020-04-29T12:11:12.483" v="4568" actId="313"/>
          <ac:spMkLst>
            <pc:docMk/>
            <pc:sldMk cId="1157753679" sldId="269"/>
            <ac:spMk id="9" creationId="{D3C96028-4FBC-45FC-9993-D18EB53AB8C7}"/>
          </ac:spMkLst>
        </pc:spChg>
      </pc:sldChg>
      <pc:sldChg chg="modSp add">
        <pc:chgData name="Gisle Sæterhaug" userId="1c661bc3-56d5-41f1-94bd-6547616abbfd" providerId="ADAL" clId="{0E594BDF-D655-44FA-BFEA-4248E61C7B83}" dt="2020-04-29T23:17:46.430" v="5028"/>
        <pc:sldMkLst>
          <pc:docMk/>
          <pc:sldMk cId="1643790557" sldId="270"/>
        </pc:sldMkLst>
        <pc:spChg chg="mod">
          <ac:chgData name="Gisle Sæterhaug" userId="1c661bc3-56d5-41f1-94bd-6547616abbfd" providerId="ADAL" clId="{0E594BDF-D655-44FA-BFEA-4248E61C7B83}" dt="2020-04-29T23:17:46.430" v="5028"/>
          <ac:spMkLst>
            <pc:docMk/>
            <pc:sldMk cId="1643790557" sldId="270"/>
            <ac:spMk id="20" creationId="{36B635DC-91DC-4879-B2EE-015BCC23426C}"/>
          </ac:spMkLst>
        </pc:spChg>
      </pc:sldChg>
      <pc:sldChg chg="modSp add ord">
        <pc:chgData name="Gisle Sæterhaug" userId="1c661bc3-56d5-41f1-94bd-6547616abbfd" providerId="ADAL" clId="{0E594BDF-D655-44FA-BFEA-4248E61C7B83}" dt="2020-04-29T23:32:23.198" v="5036" actId="20578"/>
        <pc:sldMkLst>
          <pc:docMk/>
          <pc:sldMk cId="639925107" sldId="271"/>
        </pc:sldMkLst>
        <pc:spChg chg="mod">
          <ac:chgData name="Gisle Sæterhaug" userId="1c661bc3-56d5-41f1-94bd-6547616abbfd" providerId="ADAL" clId="{0E594BDF-D655-44FA-BFEA-4248E61C7B83}" dt="2020-04-29T23:32:23.198" v="5036" actId="20578"/>
          <ac:spMkLst>
            <pc:docMk/>
            <pc:sldMk cId="639925107" sldId="271"/>
            <ac:spMk id="20" creationId="{36B635DC-91DC-4879-B2EE-015BCC23426C}"/>
          </ac:spMkLst>
        </pc:spChg>
      </pc:sldChg>
      <pc:sldChg chg="add del">
        <pc:chgData name="Gisle Sæterhaug" userId="1c661bc3-56d5-41f1-94bd-6547616abbfd" providerId="ADAL" clId="{0E594BDF-D655-44FA-BFEA-4248E61C7B83}" dt="2020-04-29T23:27:48.797" v="5030"/>
        <pc:sldMkLst>
          <pc:docMk/>
          <pc:sldMk cId="1925224412" sldId="271"/>
        </pc:sldMkLst>
      </pc:sldChg>
      <pc:sldChg chg="modSp add ord">
        <pc:chgData name="Gisle Sæterhaug" userId="1c661bc3-56d5-41f1-94bd-6547616abbfd" providerId="ADAL" clId="{0E594BDF-D655-44FA-BFEA-4248E61C7B83}" dt="2020-04-30T14:49:55.470" v="5054"/>
        <pc:sldMkLst>
          <pc:docMk/>
          <pc:sldMk cId="2584165666" sldId="272"/>
        </pc:sldMkLst>
        <pc:spChg chg="mod">
          <ac:chgData name="Gisle Sæterhaug" userId="1c661bc3-56d5-41f1-94bd-6547616abbfd" providerId="ADAL" clId="{0E594BDF-D655-44FA-BFEA-4248E61C7B83}" dt="2020-04-30T14:49:55.470" v="5054"/>
          <ac:spMkLst>
            <pc:docMk/>
            <pc:sldMk cId="2584165666" sldId="272"/>
            <ac:spMk id="9" creationId="{D3C96028-4FBC-45FC-9993-D18EB53AB8C7}"/>
          </ac:spMkLst>
        </pc:spChg>
      </pc:sldChg>
      <pc:sldChg chg="modSp add">
        <pc:chgData name="Gisle Sæterhaug" userId="1c661bc3-56d5-41f1-94bd-6547616abbfd" providerId="ADAL" clId="{0E594BDF-D655-44FA-BFEA-4248E61C7B83}" dt="2020-04-30T14:51:05.259" v="5056"/>
        <pc:sldMkLst>
          <pc:docMk/>
          <pc:sldMk cId="18272797" sldId="273"/>
        </pc:sldMkLst>
        <pc:spChg chg="mod">
          <ac:chgData name="Gisle Sæterhaug" userId="1c661bc3-56d5-41f1-94bd-6547616abbfd" providerId="ADAL" clId="{0E594BDF-D655-44FA-BFEA-4248E61C7B83}" dt="2020-04-30T14:51:05.259" v="5056"/>
          <ac:spMkLst>
            <pc:docMk/>
            <pc:sldMk cId="18272797" sldId="273"/>
            <ac:spMk id="9" creationId="{D3C96028-4FBC-45FC-9993-D18EB53AB8C7}"/>
          </ac:spMkLst>
        </pc:spChg>
      </pc:sldChg>
      <pc:sldChg chg="add">
        <pc:chgData name="Gisle Sæterhaug" userId="1c661bc3-56d5-41f1-94bd-6547616abbfd" providerId="ADAL" clId="{0E594BDF-D655-44FA-BFEA-4248E61C7B83}" dt="2020-04-30T15:22:46.840" v="5077"/>
        <pc:sldMkLst>
          <pc:docMk/>
          <pc:sldMk cId="299876465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283E-1EF1-414C-818F-F729821D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842E5-E1FB-4815-96FA-346A00666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207F7-1686-47ED-9DF0-D453064F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FEB3C-A71A-4AA4-B404-6D718D2E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141C7-A03A-4FE3-8800-67EC19BC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9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2B84-007F-4F65-B72C-CC61F9C5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EF65E-1AD2-417D-870D-7C04FED8A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4BFA-F58C-4F03-98E5-5A06357E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055D-40F1-44F0-8988-7B947603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0553E-8E25-4B42-8B89-0AC36C5D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8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D61B2-A0B5-443C-9D18-E21DECF93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6F945-5E94-41DE-9B01-1CD81FED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0E2A-2BC0-4D66-995F-170D1DE5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C928-D3B4-4F2F-AD2B-42416C17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E850-5E94-4B7B-A959-BD77A096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5381-35B7-4F77-BC15-14C38F3A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ACD2-8637-49C5-B8B0-E2A2A8E20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9CA3-C6FE-4C66-A779-8860F3C3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30FD3-EC2A-44D1-A0C9-19EE7C80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FD536-A2D3-4B8F-96B8-CF8C160A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8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ED35-E389-4A1B-B303-D5B3FB9C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A9B87-F261-4588-8BEB-3A21078BE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D9E01-5852-41C6-978A-2D6EA327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5D26B-93BF-4DE4-90E9-D6A778E5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C1E4-04A6-48D9-B42B-17D38A69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DE18-7489-44B5-BC8E-421BC71E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AA71-977E-4A7E-A53A-89D45859F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C8A61-0238-4EF0-A5DB-9E2AEE935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02DC4-6204-44CA-BA89-1B4BA212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9547-94A2-4575-AC24-68F958B9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33C0B-77D4-4868-962B-7F73AAE7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5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FB89-F259-40DD-9E5F-ABBC6789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5DF82-8511-4535-B9CC-5333C380E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6E1BA-9B22-4DCA-BAD1-60030A431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82338-6E63-446B-8939-6E55B429C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4E660-BB4D-4C26-8E61-CB626B6CC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A15DD-919E-4A20-89AF-5105DA03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8108F-42B6-470E-8850-5DDC9304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0FAC3-763B-4A50-A02A-100C8E92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2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0126-9A7E-40E2-ACD3-89A009B7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61312-4093-4422-9116-9435A7C6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0E0CE-F023-4979-89F1-DB7FC795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54E6D-6CCF-4C23-A5C2-848423AF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6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4AF32-9ECA-44B5-8FC8-8D7C007A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6E42-6BDB-4AA2-9576-16E7ED19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77556-A314-4F89-BAF8-EA6FF7C8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2BF1-1CDC-474C-9287-67E54737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15D1-C998-486A-9160-30913008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5EE96-252B-4FDA-AEF0-216E0D051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2C565-79F6-43F8-91FB-0B65655A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8B957-7675-4E81-AFE5-A773B68D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6297-1491-4C8A-8717-5ACB653A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6B99-1426-4FE1-8419-010A884D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31F60-CFCB-4D6A-82E9-07B10D6FD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A3E5F-A09F-4992-8C35-003BE92AE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CFB2-201D-44A2-A75E-7DB101EF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39741-ECE3-420D-ADB8-0C4B7E46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C70B-E1BA-43A1-A1BD-FE000F92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5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460F1-F321-458F-8E0F-32C3B8D3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E6DAB-9D74-413B-A548-E85861C8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2091-79D5-4CCE-BC98-C91AB53AE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6687-9084-43B8-BF7B-132A67FDFA5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B36DD-FFD5-462B-AC6B-F14F44626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1AAC-BCF1-41D1-9D8E-FCC33B7C8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D150-D850-4F03-8F1E-56D7DB6B7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nf-nett.no/nordland/andmyran-vindkraftverk-klage-pa-vedtak-om-utsatt-frist-og-forlenget-konsesjon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lv.no/meninger/synspunkt-statsrad-freiberg-far-andmyran-pa-sitt-bord/" TargetMode="External"/><Relationship Id="rId5" Type="http://schemas.openxmlformats.org/officeDocument/2006/relationships/hyperlink" Target="https://www.vol.no/meninger/leserinnlegg/2019/07/07/&#171;Nei-til-vindindustri-p&#229;-Andmyran&#187;-19444096.ece" TargetMode="External"/><Relationship Id="rId4" Type="http://schemas.openxmlformats.org/officeDocument/2006/relationships/image" Target="../media/image4.svg"/><Relationship Id="rId9" Type="http://schemas.openxmlformats.org/officeDocument/2006/relationships/hyperlink" Target="https://fnf-nett.no/nordland/andmyran-departementet-tar-klagene-til-folg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nf-nett.no/nordland/download/266/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s://fnf-nett.no/nordland/download/30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nf-nett.no/nordland/download/269/" TargetMode="External"/><Relationship Id="rId11" Type="http://schemas.openxmlformats.org/officeDocument/2006/relationships/hyperlink" Target="https://fnf-nett.no/nordland/download/602/" TargetMode="External"/><Relationship Id="rId5" Type="http://schemas.openxmlformats.org/officeDocument/2006/relationships/hyperlink" Target="https://www.nve.no/konsesjonssaker/konsesjonssak?id=178&amp;type=A-1,A-6" TargetMode="External"/><Relationship Id="rId10" Type="http://schemas.openxmlformats.org/officeDocument/2006/relationships/hyperlink" Target="https://fnf-nett.no/nordland/download/585/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fnf-nett.no/nordland/download/27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harvestmagazine.no/pan/omkamp-om-ubygde-vindkraftverk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4FDCCB-61FC-407C-9606-FF34A5844058}"/>
              </a:ext>
            </a:extLst>
          </p:cNvPr>
          <p:cNvSpPr txBox="1"/>
          <p:nvPr/>
        </p:nvSpPr>
        <p:spPr>
          <a:xfrm>
            <a:off x="2006351" y="121299"/>
            <a:ext cx="7771099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000" b="1" dirty="0" err="1">
                <a:solidFill>
                  <a:srgbClr val="265B6F"/>
                </a:solidFill>
                <a:latin typeface="Abadi" panose="020B0604020104020204" pitchFamily="34" charset="0"/>
                <a:ea typeface="+mj-ea"/>
                <a:cs typeface="+mj-cs"/>
              </a:rPr>
              <a:t>Andmyran</a:t>
            </a: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C44D37-47E6-40C6-B882-5E91A38E3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  <p:cxnSp>
        <p:nvCxnSpPr>
          <p:cNvPr id="2052" name="Straight Connector 70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69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FE9865-84B7-4F1F-B3F4-EA4CB02C6F4C}"/>
              </a:ext>
            </a:extLst>
          </p:cNvPr>
          <p:cNvSpPr txBox="1"/>
          <p:nvPr/>
        </p:nvSpPr>
        <p:spPr>
          <a:xfrm>
            <a:off x="2551100" y="4872512"/>
            <a:ext cx="694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err="1">
                <a:solidFill>
                  <a:srgbClr val="265B6F"/>
                </a:solidFill>
                <a:latin typeface="Abadi" panose="020B0604020104020204" pitchFamily="34" charset="0"/>
              </a:rPr>
              <a:t>Oppfølging</a:t>
            </a:r>
            <a:r>
              <a:rPr lang="en-GB" sz="3200" dirty="0">
                <a:solidFill>
                  <a:srgbClr val="265B6F"/>
                </a:solidFill>
                <a:latin typeface="Abadi" panose="020B0604020104020204" pitchFamily="34" charset="0"/>
              </a:rPr>
              <a:t> og </a:t>
            </a:r>
            <a:r>
              <a:rPr lang="en-GB" sz="3200" dirty="0" err="1">
                <a:solidFill>
                  <a:srgbClr val="265B6F"/>
                </a:solidFill>
                <a:latin typeface="Abadi" panose="020B0604020104020204" pitchFamily="34" charset="0"/>
              </a:rPr>
              <a:t>resultater</a:t>
            </a:r>
            <a:r>
              <a:rPr lang="en-GB" sz="3200" dirty="0">
                <a:solidFill>
                  <a:srgbClr val="265B6F"/>
                </a:solidFill>
                <a:latin typeface="Abadi" panose="020B0604020104020204" pitchFamily="34" charset="0"/>
              </a:rPr>
              <a:t> 2019 - 2020</a:t>
            </a:r>
          </a:p>
        </p:txBody>
      </p:sp>
      <p:pic>
        <p:nvPicPr>
          <p:cNvPr id="9" name="Bilde 8" descr="Foto: Kari Vik">
            <a:extLst>
              <a:ext uri="{FF2B5EF4-FFF2-40B4-BE49-F238E27FC236}">
                <a16:creationId xmlns:a16="http://schemas.microsoft.com/office/drawing/2014/main" id="{21D4026F-51CB-4FAC-9F49-DDF5CBC75F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9" y="1344613"/>
            <a:ext cx="6218178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DE3AD3B-BAA8-4881-9961-8A09A996AD16}"/>
              </a:ext>
            </a:extLst>
          </p:cNvPr>
          <p:cNvSpPr txBox="1"/>
          <p:nvPr/>
        </p:nvSpPr>
        <p:spPr>
          <a:xfrm>
            <a:off x="10656348" y="6590929"/>
            <a:ext cx="1535652" cy="26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 err="1"/>
              <a:t>Illutrasjonsfoto</a:t>
            </a:r>
            <a:r>
              <a:rPr lang="nb-NO" sz="1100" i="1" dirty="0"/>
              <a:t>: Kari Vik</a:t>
            </a:r>
          </a:p>
        </p:txBody>
      </p:sp>
    </p:spTree>
    <p:extLst>
      <p:ext uri="{BB962C8B-B14F-4D97-AF65-F5344CB8AC3E}">
        <p14:creationId xmlns:p14="http://schemas.microsoft.com/office/powerpoint/2010/main" val="281086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43E668-AC38-43A1-B8DE-9C86115A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3" r="12310"/>
          <a:stretch/>
        </p:blipFill>
        <p:spPr>
          <a:xfrm>
            <a:off x="7045735" y="2592199"/>
            <a:ext cx="5146266" cy="38280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742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Befaring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og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kontakt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med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lokalt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engasjerte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466BC9-0FC2-4BAB-9902-E07A72AE8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51" y="5870276"/>
            <a:ext cx="2782323" cy="987724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2FBD56EA-75C8-45A7-8382-B77A33E6CDBA}"/>
              </a:ext>
            </a:extLst>
          </p:cNvPr>
          <p:cNvSpPr/>
          <p:nvPr/>
        </p:nvSpPr>
        <p:spPr>
          <a:xfrm>
            <a:off x="178517" y="1874326"/>
            <a:ext cx="6867218" cy="212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err="1">
                <a:solidFill>
                  <a:srgbClr val="265B6F"/>
                </a:solidFill>
                <a:latin typeface="Abadi" panose="020B0604020104020204" pitchFamily="34" charset="0"/>
              </a:rPr>
              <a:t>Andøya</a:t>
            </a:r>
            <a:r>
              <a:rPr lang="en-GB" b="1" dirty="0">
                <a:solidFill>
                  <a:srgbClr val="265B6F"/>
                </a:solidFill>
                <a:latin typeface="Abadi" panose="020B0604020104020204" pitchFamily="34" charset="0"/>
              </a:rPr>
              <a:t> 5.-6- </a:t>
            </a:r>
            <a:r>
              <a:rPr lang="en-GB" b="1" dirty="0" err="1">
                <a:solidFill>
                  <a:srgbClr val="265B6F"/>
                </a:solidFill>
                <a:latin typeface="Abadi" panose="020B0604020104020204" pitchFamily="34" charset="0"/>
              </a:rPr>
              <a:t>juni</a:t>
            </a:r>
            <a:r>
              <a:rPr lang="en-GB" b="1" dirty="0">
                <a:solidFill>
                  <a:srgbClr val="265B6F"/>
                </a:solidFill>
                <a:latin typeface="Abadi" panose="020B0604020104020204" pitchFamily="34" charset="0"/>
              </a:rPr>
              <a:t> 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Styret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i FNF og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koordinator</a:t>
            </a:r>
            <a:endParaRPr lang="en-GB" dirty="0">
              <a:solidFill>
                <a:srgbClr val="265B6F"/>
              </a:solidFill>
              <a:latin typeface="Abadi" panose="020B06040201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Møte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med Andøy kommune v/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teknisk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sjef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og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arealplanlegger</a:t>
            </a:r>
            <a:endParaRPr lang="en-GB" dirty="0">
              <a:solidFill>
                <a:srgbClr val="265B6F"/>
              </a:solidFill>
              <a:latin typeface="Abadi" panose="020B06040201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Befaring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med representant for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aksjonsgruppa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“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Bevar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Andmyran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uten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vindturbiner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”</a:t>
            </a:r>
          </a:p>
        </p:txBody>
      </p:sp>
      <p:pic>
        <p:nvPicPr>
          <p:cNvPr id="4" name="Bilde 3" descr="På Andmyran Kari Vik (t.v.) og Gisle Sæterhaug.">
            <a:extLst>
              <a:ext uri="{FF2B5EF4-FFF2-40B4-BE49-F238E27FC236}">
                <a16:creationId xmlns:a16="http://schemas.microsoft.com/office/drawing/2014/main" id="{1C3C8601-A287-43BE-947E-ABB80E0FFE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44" y="1874326"/>
            <a:ext cx="4981248" cy="3312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A0A339B-AE44-4F4D-B209-2703320434BC}"/>
              </a:ext>
            </a:extLst>
          </p:cNvPr>
          <p:cNvSpPr txBox="1"/>
          <p:nvPr/>
        </p:nvSpPr>
        <p:spPr>
          <a:xfrm>
            <a:off x="7045735" y="5186326"/>
            <a:ext cx="181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Foto</a:t>
            </a:r>
            <a:r>
              <a:rPr lang="nb-NO" sz="1200" dirty="0"/>
              <a:t>: Willy </a:t>
            </a:r>
            <a:r>
              <a:rPr lang="nb-NO" sz="1200" dirty="0" err="1"/>
              <a:t>Vestå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10301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43E668-AC38-43A1-B8DE-9C86115A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3" r="12310"/>
          <a:stretch/>
        </p:blipFill>
        <p:spPr>
          <a:xfrm>
            <a:off x="7045735" y="2592199"/>
            <a:ext cx="5146266" cy="38280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742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FNF Nordland i media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C959B-CBFE-4A7E-8200-ECBD61A36431}"/>
              </a:ext>
            </a:extLst>
          </p:cNvPr>
          <p:cNvSpPr/>
          <p:nvPr/>
        </p:nvSpPr>
        <p:spPr>
          <a:xfrm>
            <a:off x="964193" y="1915672"/>
            <a:ext cx="9379433" cy="8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[07.07.2019] “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Nei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til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vindindustri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på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5"/>
              </a:rPr>
              <a:t>Andmyran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[24.09.2019]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</a:rPr>
              <a:t>Debattinnlegg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 “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Statsråd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 Freiberg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får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Andmyran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på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sitt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 </a:t>
            </a:r>
            <a:r>
              <a:rPr lang="en-GB" dirty="0" err="1">
                <a:solidFill>
                  <a:srgbClr val="265B6F"/>
                </a:solidFill>
                <a:latin typeface="Abadi" panose="020B0604020104020204" pitchFamily="34" charset="0"/>
                <a:hlinkClick r:id="rId6"/>
              </a:rPr>
              <a:t>bord</a:t>
            </a:r>
            <a:r>
              <a:rPr lang="en-GB" dirty="0">
                <a:solidFill>
                  <a:srgbClr val="265B6F"/>
                </a:solidFill>
                <a:latin typeface="Abadi" panose="020B0604020104020204" pitchFamily="34" charset="0"/>
              </a:rPr>
              <a:t>”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466BC9-0FC2-4BAB-9902-E07A72AE8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CE7542A-059E-4B14-850D-56DFA1B725FE}"/>
              </a:ext>
            </a:extLst>
          </p:cNvPr>
          <p:cNvSpPr txBox="1"/>
          <p:nvPr/>
        </p:nvSpPr>
        <p:spPr>
          <a:xfrm>
            <a:off x="964193" y="3271325"/>
            <a:ext cx="7716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Nettsiden: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8"/>
              </a:rPr>
              <a:t>https://fnf-nett.no/nordland/andmyran-vindkraftverk-klage-pa-vedtak-om-utsatt-frist-og-forlenget-konsesjon/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9"/>
              </a:rPr>
              <a:t>https://fnf-nett.no/nordland/andmyran-departementet-tar-klagene-til-folge/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75CFBD2-AF0E-4A0D-81D6-0B051A2EA864}"/>
              </a:ext>
            </a:extLst>
          </p:cNvPr>
          <p:cNvSpPr txBox="1"/>
          <p:nvPr/>
        </p:nvSpPr>
        <p:spPr>
          <a:xfrm>
            <a:off x="964193" y="4410166"/>
            <a:ext cx="1003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Facebook: deltatt i diskusjoner på </a:t>
            </a:r>
            <a:r>
              <a:rPr lang="nb-NO" dirty="0" err="1"/>
              <a:t>facebooksiden</a:t>
            </a:r>
            <a:r>
              <a:rPr lang="nb-NO" dirty="0"/>
              <a:t> til aksjonsgruppa Bevar </a:t>
            </a:r>
            <a:r>
              <a:rPr lang="nb-NO" dirty="0" err="1"/>
              <a:t>Andmyran</a:t>
            </a:r>
            <a:r>
              <a:rPr lang="nb-NO" dirty="0"/>
              <a:t> uten vindturbiner»</a:t>
            </a:r>
          </a:p>
        </p:txBody>
      </p:sp>
    </p:spTree>
    <p:extLst>
      <p:ext uri="{BB962C8B-B14F-4D97-AF65-F5344CB8AC3E}">
        <p14:creationId xmlns:p14="http://schemas.microsoft.com/office/powerpoint/2010/main" val="143850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43E668-AC38-43A1-B8DE-9C86115A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3" r="12310"/>
          <a:stretch/>
        </p:blipFill>
        <p:spPr>
          <a:xfrm>
            <a:off x="6952606" y="2645398"/>
            <a:ext cx="5146266" cy="38280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2" y="837782"/>
            <a:ext cx="897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Møte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med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Olje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- og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energidepartementet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6.3.2020</a:t>
            </a:r>
          </a:p>
        </p:txBody>
      </p:sp>
      <p:pic>
        <p:nvPicPr>
          <p:cNvPr id="4" name="Bilde 3" descr="Et bilde som inneholder person, tak, innendørs, stående&#10;&#10;Automatisk generert beskrivelse">
            <a:extLst>
              <a:ext uri="{FF2B5EF4-FFF2-40B4-BE49-F238E27FC236}">
                <a16:creationId xmlns:a16="http://schemas.microsoft.com/office/drawing/2014/main" id="{FB23D896-185F-4635-A01A-9209FD902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91" y="1738437"/>
            <a:ext cx="6240000" cy="4680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8FE6DB-7DDA-4282-A274-27A5E66BF897}"/>
              </a:ext>
            </a:extLst>
          </p:cNvPr>
          <p:cNvSpPr txBox="1"/>
          <p:nvPr/>
        </p:nvSpPr>
        <p:spPr>
          <a:xfrm>
            <a:off x="7448364" y="1738437"/>
            <a:ext cx="4279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Fra møtet med Olje- og energidepartementet i Oslo 6. mars 2020. NOF, SABIMA, Naturvernforbundet og FNF Nordland møtte statssekretær og OEDs saksbehandlere.</a:t>
            </a:r>
          </a:p>
          <a:p>
            <a:endParaRPr lang="nb-NO" sz="1400" dirty="0"/>
          </a:p>
          <a:p>
            <a:r>
              <a:rPr lang="nb-NO" sz="1400" b="1" dirty="0"/>
              <a:t>Foto</a:t>
            </a:r>
            <a:r>
              <a:rPr lang="nb-NO" sz="1400" dirty="0"/>
              <a:t>: Maren Esmark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13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2" y="837782"/>
            <a:ext cx="513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Oppsummering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og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resultat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635DC-91DC-4879-B2EE-015BCC23426C}"/>
              </a:ext>
            </a:extLst>
          </p:cNvPr>
          <p:cNvSpPr txBox="1"/>
          <p:nvPr/>
        </p:nvSpPr>
        <p:spPr>
          <a:xfrm>
            <a:off x="514906" y="1791290"/>
            <a:ext cx="8087556" cy="402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Selv om det er kommet til ny kunnskap er det kunnskapsgrunnlaget på vedtakstidspunktet som fortsatt er gjeldende for NVEs behandling av saken.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 stiller ingen krav om at kunnskapsgrunnlaget må oppdateres ved behandling av søknader om utsatt frist.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 fører </a:t>
            </a:r>
            <a:r>
              <a:rPr lang="nb-NO" i="1" dirty="0"/>
              <a:t>likebehandling</a:t>
            </a:r>
            <a:r>
              <a:rPr lang="nb-NO" dirty="0"/>
              <a:t> og de aller fleste anleggskonsesjoner får utsatt frist til utgangen av 2021. NVE mener at det er i tråd med det politiske ønsket om å legge til rette for landbasert vindkraft i Norge i forbindelse med elsertifikatordningen.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NVE: «</a:t>
            </a:r>
            <a:r>
              <a:rPr lang="nb-NO" i="1" dirty="0"/>
              <a:t>Dersom anleggene ikke er bygget innen frist for idriftsettelse, kan ikke prosjektet realiseres»</a:t>
            </a:r>
            <a:r>
              <a:rPr lang="nb-NO" dirty="0"/>
              <a:t>.</a:t>
            </a:r>
          </a:p>
          <a:p>
            <a:endParaRPr lang="nb-NO" dirty="0"/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21A617-FC15-464C-B234-670051AC9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2" y="837782"/>
            <a:ext cx="513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Departementets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vedtak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635DC-91DC-4879-B2EE-015BCC23426C}"/>
              </a:ext>
            </a:extLst>
          </p:cNvPr>
          <p:cNvSpPr txBox="1"/>
          <p:nvPr/>
        </p:nvSpPr>
        <p:spPr>
          <a:xfrm>
            <a:off x="964193" y="1791290"/>
            <a:ext cx="7176630" cy="45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Departementet har tatt klagene på vedtak om fristforlengelse og forlenget drift til følge. Søknaden om forlenget frist for idriftsettelse og om forlenget driftstid avslås.</a:t>
            </a:r>
          </a:p>
          <a:p>
            <a:endParaRPr lang="nb-NO" dirty="0"/>
          </a:p>
          <a:p>
            <a:r>
              <a:rPr lang="nb-NO" i="1" dirty="0"/>
              <a:t>«Etter at konsesjon ble gitt helt tilbake i 2006/2010 foreligger det ny og oppdatert kunnskap om myr og dens betydning for klimaet. Jeg legger vekt på den betydelige endringen som har skjedd i vektleggingen av nedbygging av myr både i Norge og internasjonalt siden den opprinnelige konsesjonen ble gitt. Dette hensynet har vært avgjørende i vurderingen om det skulle gis utsettelse av fristen i denne spesielle vindkraftsaken, sier olje- og energiminister Tina Bru».</a:t>
            </a:r>
          </a:p>
          <a:p>
            <a:endParaRPr lang="nb-NO" dirty="0"/>
          </a:p>
          <a:p>
            <a:r>
              <a:rPr lang="nb-NO" dirty="0"/>
              <a:t>Departementet vedtak kan ikke påklages, jf. forvaltningsloven § 28 tredje ledd, første punktum.</a:t>
            </a:r>
          </a:p>
          <a:p>
            <a:r>
              <a:rPr lang="nb-NO" dirty="0"/>
              <a:t> 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21A617-FC15-464C-B234-670051AC9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3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21A617-FC15-464C-B234-670051AC9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38" y="3079894"/>
            <a:ext cx="2782323" cy="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472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Bakgrunn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635DC-91DC-4879-B2EE-015BCC23426C}"/>
              </a:ext>
            </a:extLst>
          </p:cNvPr>
          <p:cNvSpPr txBox="1"/>
          <p:nvPr/>
        </p:nvSpPr>
        <p:spPr>
          <a:xfrm>
            <a:off x="408373" y="2173030"/>
            <a:ext cx="8034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På </a:t>
            </a:r>
            <a:r>
              <a:rPr lang="nb-NO" dirty="0" err="1">
                <a:solidFill>
                  <a:srgbClr val="002060"/>
                </a:solidFill>
              </a:rPr>
              <a:t>Andmyran</a:t>
            </a:r>
            <a:r>
              <a:rPr lang="nb-NO" dirty="0">
                <a:solidFill>
                  <a:srgbClr val="002060"/>
                </a:solidFill>
              </a:rPr>
              <a:t> i Andøy kommune er det gitt konsesjon til bygging av et vindkraftverk. 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Konsesjonen ble gitt i 2006 og ble gjort endelig av Olje- og energidepartementet (OED) i 2010 etter klagebehandling. 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Den 03.06.2015 ble konsesjonen revidert på bakgrunn av søknad om utsatt frist for idriftsettelse til 31.12.2020.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Den 15.03.2019 søkte </a:t>
            </a:r>
            <a:r>
              <a:rPr lang="nb-NO" dirty="0" err="1">
                <a:solidFill>
                  <a:srgbClr val="002060"/>
                </a:solidFill>
              </a:rPr>
              <a:t>Andmyran</a:t>
            </a:r>
            <a:r>
              <a:rPr lang="nb-NO" dirty="0">
                <a:solidFill>
                  <a:srgbClr val="002060"/>
                </a:solidFill>
              </a:rPr>
              <a:t> Vind AS om ny utsatt frist for idriftsettelse og forlenget anleggskonsesjon. Søknaden ble innvilget med en frist for idriftsettelse til 31.12.2021 og en anleggskonsesjon på 30 år.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0209C1C-BA43-4A81-A9C0-3E354B7A2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7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525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Høringer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,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uttalelser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og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klager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068316-FDEC-4020-B352-E2A854115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D3C96028-4FBC-45FC-9993-D18EB53AB8C7}"/>
              </a:ext>
            </a:extLst>
          </p:cNvPr>
          <p:cNvSpPr txBox="1"/>
          <p:nvPr/>
        </p:nvSpPr>
        <p:spPr>
          <a:xfrm>
            <a:off x="432046" y="2033438"/>
            <a:ext cx="779459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25.03.2019 </a:t>
            </a:r>
            <a:r>
              <a:rPr lang="nb-NO" dirty="0">
                <a:hlinkClick r:id="rId5"/>
              </a:rPr>
              <a:t>Høring – søknad om utsatt frist og forlenget konsesjon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25.04.2019 </a:t>
            </a:r>
            <a:r>
              <a:rPr lang="nb-NO" dirty="0">
                <a:hlinkClick r:id="rId6"/>
              </a:rPr>
              <a:t>FNF Nordlands uttalelse til søknaden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05.09.2019 </a:t>
            </a:r>
            <a:r>
              <a:rPr lang="nb-NO" dirty="0">
                <a:hlinkClick r:id="rId7"/>
              </a:rPr>
              <a:t>NVEs vedtak om å gi </a:t>
            </a:r>
            <a:r>
              <a:rPr lang="nb-NO" dirty="0" err="1">
                <a:hlinkClick r:id="rId7"/>
              </a:rPr>
              <a:t>Andmyran</a:t>
            </a:r>
            <a:r>
              <a:rPr lang="nb-NO" dirty="0">
                <a:hlinkClick r:id="rId7"/>
              </a:rPr>
              <a:t> vind utsatt frist og forlenget konsesjon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20.09.2019 </a:t>
            </a:r>
            <a:r>
              <a:rPr lang="nb-NO" dirty="0">
                <a:hlinkClick r:id="rId8"/>
              </a:rPr>
              <a:t>FNF Nordlands klage på NVEs vedtak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14.10.2019 </a:t>
            </a:r>
            <a:r>
              <a:rPr lang="nb-NO" dirty="0">
                <a:hlinkClick r:id="rId9"/>
              </a:rPr>
              <a:t>Tilleggsklage fra FNF Nordland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20.12.2019 </a:t>
            </a:r>
            <a:r>
              <a:rPr lang="nb-NO" dirty="0">
                <a:hlinkClick r:id="rId10"/>
              </a:rPr>
              <a:t>NVEs klagebehandling og overlevering til OED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24.03.2020 </a:t>
            </a:r>
            <a:r>
              <a:rPr lang="nb-NO" dirty="0">
                <a:hlinkClick r:id="rId11"/>
              </a:rPr>
              <a:t>OEDs vedtak</a:t>
            </a: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  <a:p>
            <a:pPr>
              <a:lnSpc>
                <a:spcPct val="150000"/>
              </a:lnSpc>
            </a:pPr>
            <a:r>
              <a:rPr lang="nb-NO" sz="1200" dirty="0"/>
              <a:t>(trykk på tittel for å åpne lenke)</a:t>
            </a:r>
          </a:p>
        </p:txBody>
      </p:sp>
    </p:spTree>
    <p:extLst>
      <p:ext uri="{BB962C8B-B14F-4D97-AF65-F5344CB8AC3E}">
        <p14:creationId xmlns:p14="http://schemas.microsoft.com/office/powerpoint/2010/main" val="120241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472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Uttalelser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og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klager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89504E0-47B7-4B61-864F-4E8E71529FBC}"/>
              </a:ext>
            </a:extLst>
          </p:cNvPr>
          <p:cNvSpPr txBox="1"/>
          <p:nvPr/>
        </p:nvSpPr>
        <p:spPr>
          <a:xfrm>
            <a:off x="733618" y="2924056"/>
            <a:ext cx="359440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b="1" dirty="0"/>
              <a:t>Norsk Ornitologisk Forening avd. Nordland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56EAF67-0064-4A70-8D67-FC4F9F2489A8}"/>
              </a:ext>
            </a:extLst>
          </p:cNvPr>
          <p:cNvSpPr txBox="1"/>
          <p:nvPr/>
        </p:nvSpPr>
        <p:spPr>
          <a:xfrm>
            <a:off x="733617" y="3384112"/>
            <a:ext cx="366003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b="1" dirty="0"/>
              <a:t>Norges Jeger- og Fiskerforbund i Nordland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60300A5-7CE2-41A7-B86F-595476E9B0E9}"/>
              </a:ext>
            </a:extLst>
          </p:cNvPr>
          <p:cNvSpPr txBox="1"/>
          <p:nvPr/>
        </p:nvSpPr>
        <p:spPr>
          <a:xfrm>
            <a:off x="733617" y="2484843"/>
            <a:ext cx="326592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b="1" dirty="0"/>
              <a:t>Vesterålen Turlag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48CFA45-7887-4DEE-9D55-F4941C665BFD}"/>
              </a:ext>
            </a:extLst>
          </p:cNvPr>
          <p:cNvSpPr txBox="1"/>
          <p:nvPr/>
        </p:nvSpPr>
        <p:spPr>
          <a:xfrm>
            <a:off x="733617" y="3779630"/>
            <a:ext cx="338725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b="1" dirty="0"/>
              <a:t>Naturvernforbundet i Nordland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9D58B6B-C999-4FB1-B00A-7700B6551DE2}"/>
              </a:ext>
            </a:extLst>
          </p:cNvPr>
          <p:cNvSpPr txBox="1"/>
          <p:nvPr/>
        </p:nvSpPr>
        <p:spPr>
          <a:xfrm>
            <a:off x="733617" y="2112609"/>
            <a:ext cx="5178911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200" dirty="0"/>
              <a:t>Følgende organisasjoner sluttet seg til uttalelsene og klagene fra FNF Nordland:</a:t>
            </a:r>
          </a:p>
        </p:txBody>
      </p:sp>
      <p:pic>
        <p:nvPicPr>
          <p:cNvPr id="4" name="Bilde 3" descr="Et bilde som inneholder tegning, skilt, klokke&#10;&#10;Automatisk generert beskrivelse">
            <a:extLst>
              <a:ext uri="{FF2B5EF4-FFF2-40B4-BE49-F238E27FC236}">
                <a16:creationId xmlns:a16="http://schemas.microsoft.com/office/drawing/2014/main" id="{5D9057F9-08CD-4500-88E4-192609B67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65" y="5069208"/>
            <a:ext cx="1620563" cy="1548000"/>
          </a:xfrm>
          <a:prstGeom prst="rect">
            <a:avLst/>
          </a:prstGeom>
        </p:spPr>
      </p:pic>
      <p:pic>
        <p:nvPicPr>
          <p:cNvPr id="6" name="Bilde 5" descr="Et bilde som inneholder rom, bygning, scene, ball&#10;&#10;Automatisk generert beskrivelse">
            <a:extLst>
              <a:ext uri="{FF2B5EF4-FFF2-40B4-BE49-F238E27FC236}">
                <a16:creationId xmlns:a16="http://schemas.microsoft.com/office/drawing/2014/main" id="{3C6CBEA1-DBC7-4427-9A44-0EECEE37A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43" y="4991010"/>
            <a:ext cx="1589837" cy="1548000"/>
          </a:xfrm>
          <a:prstGeom prst="rect">
            <a:avLst/>
          </a:prstGeom>
        </p:spPr>
      </p:pic>
      <p:pic>
        <p:nvPicPr>
          <p:cNvPr id="20" name="Bilde 19" descr="Et bilde som inneholder tegning&#10;&#10;Automatisk generert beskrivelse">
            <a:extLst>
              <a:ext uri="{FF2B5EF4-FFF2-40B4-BE49-F238E27FC236}">
                <a16:creationId xmlns:a16="http://schemas.microsoft.com/office/drawing/2014/main" id="{35B32D8F-4A69-4329-BEE7-7742E4A7D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2" y="5069208"/>
            <a:ext cx="1620563" cy="1548000"/>
          </a:xfrm>
          <a:prstGeom prst="rect">
            <a:avLst/>
          </a:prstGeom>
        </p:spPr>
      </p:pic>
      <p:pic>
        <p:nvPicPr>
          <p:cNvPr id="22" name="Bilde 21" descr="Et bilde som inneholder tegning&#10;&#10;Automatisk generert beskrivelse">
            <a:extLst>
              <a:ext uri="{FF2B5EF4-FFF2-40B4-BE49-F238E27FC236}">
                <a16:creationId xmlns:a16="http://schemas.microsoft.com/office/drawing/2014/main" id="{436E634C-9AA1-4C57-BE48-078A7062A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98" y="5069208"/>
            <a:ext cx="1585187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525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Høringsuttalelsen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068316-FDEC-4020-B352-E2A854115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D3C96028-4FBC-45FC-9993-D18EB53AB8C7}"/>
              </a:ext>
            </a:extLst>
          </p:cNvPr>
          <p:cNvSpPr txBox="1"/>
          <p:nvPr/>
        </p:nvSpPr>
        <p:spPr>
          <a:xfrm>
            <a:off x="432046" y="2033438"/>
            <a:ext cx="7794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«FNF Nordland mener at det er vesentlig at NVE nå stiller krav om en oppdatering av kunnskapsgrunnlaget og ny konsekvensutredning, som ligger til grunn for konsesjonen.»</a:t>
            </a:r>
          </a:p>
          <a:p>
            <a:endParaRPr lang="nb-NO" dirty="0"/>
          </a:p>
          <a:p>
            <a:r>
              <a:rPr lang="nb-NO" dirty="0"/>
              <a:t>«</a:t>
            </a:r>
            <a:r>
              <a:rPr lang="nb-NO" i="1" dirty="0"/>
              <a:t>Siden konsesjonen ble gitt er det tilkommet betydelig mer kunnskap om myras betydning og egenskaper den har for å ta vare på artsmangfoldet, rense vann, som flomdemper og forhindre klimautslipp. Stortinget har vedtatt endringer i jordloven for å stanse nydyrking av myr, nettopp fordi myr er så viktig å ta vare på i klimasammenheng og for artsmangfoldet</a:t>
            </a:r>
            <a:r>
              <a:rPr lang="nb-NO" dirty="0"/>
              <a:t>.»</a:t>
            </a:r>
          </a:p>
          <a:p>
            <a:endParaRPr lang="nb-NO" dirty="0"/>
          </a:p>
          <a:p>
            <a:r>
              <a:rPr lang="nb-NO" dirty="0"/>
              <a:t>«</a:t>
            </a:r>
            <a:r>
              <a:rPr lang="nb-NO" i="1" dirty="0"/>
              <a:t>Andøyas store våtmarksområder med verneverdige myrområder bidrar til et svært rikt fugleliv</a:t>
            </a:r>
            <a:r>
              <a:rPr lang="nb-NO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15775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2" y="837782"/>
            <a:ext cx="666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NVEs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vedtak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635DC-91DC-4879-B2EE-015BCC23426C}"/>
              </a:ext>
            </a:extLst>
          </p:cNvPr>
          <p:cNvSpPr txBox="1"/>
          <p:nvPr/>
        </p:nvSpPr>
        <p:spPr>
          <a:xfrm>
            <a:off x="514906" y="1791290"/>
            <a:ext cx="80875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 gir </a:t>
            </a:r>
            <a:r>
              <a:rPr lang="nb-NO" dirty="0" err="1"/>
              <a:t>Andmyran</a:t>
            </a:r>
            <a:r>
              <a:rPr lang="nb-NO" dirty="0"/>
              <a:t> Vind AS utsatt frist for idriftsettelse av </a:t>
            </a:r>
            <a:r>
              <a:rPr lang="nb-NO" dirty="0" err="1"/>
              <a:t>Andmyran</a:t>
            </a:r>
            <a:r>
              <a:rPr lang="nb-NO" dirty="0"/>
              <a:t> vindkraftverk til 31.12.2021, og forlenget varighet på konsesjonen til 31.12.2051.</a:t>
            </a:r>
          </a:p>
          <a:p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 har i vedtaket vektlagt at fristforlengelsen er nødvendig for at </a:t>
            </a:r>
            <a:r>
              <a:rPr lang="nb-NO" dirty="0" err="1"/>
              <a:t>Andmyran</a:t>
            </a:r>
            <a:r>
              <a:rPr lang="nb-NO" dirty="0"/>
              <a:t> vindkraftverk kan realiseres med el-sertifikater. Dette er i tråd med tidligere praksis. Av hensyn til likebehandling mener NVE at det ikke er grunnlag for å avvike denne praksisen ved denne søknaden.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 mente våre innspill ikke var beslutningsrelevant i saksbehandlingen. «</a:t>
            </a:r>
            <a:r>
              <a:rPr lang="nb-NO" i="1" dirty="0"/>
              <a:t>NVE ser imidlertid at flere av høringsuttalelsene kan være relevante ved behandlingen av MTA/detaljplan</a:t>
            </a:r>
            <a:r>
              <a:rPr lang="nb-NO" dirty="0"/>
              <a:t>».</a:t>
            </a:r>
          </a:p>
          <a:p>
            <a:r>
              <a:rPr lang="nb-NO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21A617-FC15-464C-B234-670051AC9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2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525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Klage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på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NVEs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vedtak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068316-FDEC-4020-B352-E2A854115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D3C96028-4FBC-45FC-9993-D18EB53AB8C7}"/>
              </a:ext>
            </a:extLst>
          </p:cNvPr>
          <p:cNvSpPr txBox="1"/>
          <p:nvPr/>
        </p:nvSpPr>
        <p:spPr>
          <a:xfrm>
            <a:off x="432046" y="2033438"/>
            <a:ext cx="7794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Vindturbinene er tenkt plassert på Norges største sammenhengende torvmyr. Stortinget har vedtatt endringer i jordloven for å stanse nydyrking av myr fordi bevaring myr er et svært viktig klima- og miljøtiltak.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Området er ekskludert fra forslaget til nasjonal ramme på grunn av verneverdige myrområder og viktige områder for fugl.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NVE avviste våre innspill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uttrykte vår rett til å få en redegjørelse for hvorfor våre innspill ikke ble vurdert og kritisk til hvordan dårlig høringspartenes innspill ble ivaretatt </a:t>
            </a:r>
          </a:p>
        </p:txBody>
      </p:sp>
    </p:spTree>
    <p:extLst>
      <p:ext uri="{BB962C8B-B14F-4D97-AF65-F5344CB8AC3E}">
        <p14:creationId xmlns:p14="http://schemas.microsoft.com/office/powerpoint/2010/main" val="258416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3" y="837782"/>
            <a:ext cx="525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Klage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på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NVEs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vedtak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068316-FDEC-4020-B352-E2A854115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D3C96028-4FBC-45FC-9993-D18EB53AB8C7}"/>
              </a:ext>
            </a:extLst>
          </p:cNvPr>
          <p:cNvSpPr txBox="1"/>
          <p:nvPr/>
        </p:nvSpPr>
        <p:spPr>
          <a:xfrm>
            <a:off x="432046" y="1808388"/>
            <a:ext cx="7794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FNF Nordland viste til forskningsprofessor Ole Kristian Fauchald, som sier følgende om fristforlengelser til gitte konsesjoner til bladet </a:t>
            </a:r>
            <a:r>
              <a:rPr lang="nb-NO" dirty="0">
                <a:hlinkClick r:id="rId5"/>
              </a:rPr>
              <a:t>Harvest Magazine</a:t>
            </a:r>
            <a:r>
              <a:rPr lang="nb-NO" dirty="0"/>
              <a:t>:</a:t>
            </a:r>
          </a:p>
          <a:p>
            <a:endParaRPr lang="nb-NO" dirty="0"/>
          </a:p>
          <a:p>
            <a:r>
              <a:rPr lang="nb-NO" i="1" dirty="0"/>
              <a:t>«Igangsettingsfrist er et vilkår i konsesjonen, og en utsettelse av denne er en omgjøring av konsesjonen. Det innebærer at en søknad om fristforlengelse i utgangspunktet skal følge samme saksbehandlingsregler som en ordinær søknad. Ut fra dette blir det uholdbart å hevde at men ved et slikt vedtak kan bygge på «kunnskapsgrunnlaget på </a:t>
            </a:r>
            <a:r>
              <a:rPr lang="nb-NO" i="1" dirty="0" err="1"/>
              <a:t>vedtaktidspunktet</a:t>
            </a:r>
            <a:r>
              <a:rPr lang="nb-NO" i="1" dirty="0"/>
              <a:t>. Ved vedtak om fristforlengelse må kunnskapsgrunnlaget oppdateres, sier Fauchald.»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FNF Nordland ba om at Fauchalds merknader blir ivaretatt i klagebehandlingen.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FNF Nordland ber om det arrangeres ei befaring og møte med NVE og OED</a:t>
            </a:r>
          </a:p>
        </p:txBody>
      </p:sp>
    </p:spTree>
    <p:extLst>
      <p:ext uri="{BB962C8B-B14F-4D97-AF65-F5344CB8AC3E}">
        <p14:creationId xmlns:p14="http://schemas.microsoft.com/office/powerpoint/2010/main" val="1827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3E6F70-9B26-4BC0-BD27-A5A9AB6E1072}"/>
              </a:ext>
            </a:extLst>
          </p:cNvPr>
          <p:cNvSpPr/>
          <p:nvPr/>
        </p:nvSpPr>
        <p:spPr>
          <a:xfrm>
            <a:off x="8766494" y="0"/>
            <a:ext cx="3425505" cy="6858000"/>
          </a:xfrm>
          <a:prstGeom prst="rect">
            <a:avLst/>
          </a:prstGeom>
          <a:solidFill>
            <a:srgbClr val="58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567A6A-D5F6-4454-8D23-24EF22E8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62706" y="1261232"/>
            <a:ext cx="119183" cy="609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65521-9BF0-4E35-98E7-334CB144385B}"/>
              </a:ext>
            </a:extLst>
          </p:cNvPr>
          <p:cNvSpPr txBox="1"/>
          <p:nvPr/>
        </p:nvSpPr>
        <p:spPr>
          <a:xfrm>
            <a:off x="964192" y="837782"/>
            <a:ext cx="666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NVEs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vedtak</a:t>
            </a:r>
            <a:r>
              <a:rPr lang="en-GB" sz="3200" b="1" dirty="0">
                <a:solidFill>
                  <a:srgbClr val="265B6F"/>
                </a:solidFill>
                <a:latin typeface="Abadi" panose="020B0604020104020204" pitchFamily="34" charset="0"/>
              </a:rPr>
              <a:t> i </a:t>
            </a:r>
            <a:r>
              <a:rPr lang="en-GB" sz="3200" b="1" dirty="0" err="1">
                <a:solidFill>
                  <a:srgbClr val="265B6F"/>
                </a:solidFill>
                <a:latin typeface="Abadi" panose="020B0604020104020204" pitchFamily="34" charset="0"/>
              </a:rPr>
              <a:t>klagebehandlingen</a:t>
            </a:r>
            <a:endParaRPr lang="en-GB" sz="3200" b="1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635DC-91DC-4879-B2EE-015BCC23426C}"/>
              </a:ext>
            </a:extLst>
          </p:cNvPr>
          <p:cNvSpPr txBox="1"/>
          <p:nvPr/>
        </p:nvSpPr>
        <p:spPr>
          <a:xfrm>
            <a:off x="514906" y="1791290"/>
            <a:ext cx="8087556" cy="374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NVE mener at det ikke foreligger brudd på forvaltningslovens eller energilovens saksbehandlingsregler. Videre mener NVE at vedtakene som gjelder </a:t>
            </a:r>
            <a:r>
              <a:rPr lang="nb-NO" dirty="0" err="1"/>
              <a:t>Andmyran</a:t>
            </a:r>
            <a:r>
              <a:rPr lang="nb-NO" dirty="0"/>
              <a:t> vindkraftverk ikke truffet på feil eller ufullstendig grunnlag.</a:t>
            </a:r>
          </a:p>
          <a:p>
            <a:endParaRPr lang="nb-NO" dirty="0"/>
          </a:p>
          <a:p>
            <a:r>
              <a:rPr lang="nb-NO" dirty="0"/>
              <a:t>«</a:t>
            </a:r>
            <a:r>
              <a:rPr lang="nb-NO" i="1" dirty="0"/>
              <a:t>NVE kan ikke se at det i klagene er kommet frem nye opplysninger som gir grunnlag for å endre vårt vedtak av 05.09.2019, hvor NVE i medhold av energiloven § 3-1 jf. § 10-4, andre ledd, ga tillatelse til at dato for idriftsettelse ble endret fra 2020 til 2021. Klagene oversendes derfor Olje- og energidepartementet til endelig avgjørelse i henhold til forvaltningsloven § 33</a:t>
            </a:r>
            <a:r>
              <a:rPr lang="nb-NO" dirty="0"/>
              <a:t>».</a:t>
            </a:r>
          </a:p>
          <a:p>
            <a:endParaRPr lang="nb-NO" dirty="0"/>
          </a:p>
          <a:p>
            <a:r>
              <a:rPr lang="nb-NO" dirty="0"/>
              <a:t> 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265B6F"/>
              </a:solidFill>
              <a:latin typeface="Abadi" panose="020B06040201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21A617-FC15-464C-B234-670051AC9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40" y="5778706"/>
            <a:ext cx="2782323" cy="9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55ad94-50af-4133-a31b-832c4e0c4c5a">FNF1-2004641948-2122</_dlc_DocId>
    <_dlc_DocIdUrl xmlns="2055ad94-50af-4133-a31b-832c4e0c4c5a">
      <Url>https://forumfornaturogfriluftsliv.sharepoint.com/sites/FNF/_layouts/15/DocIdRedir.aspx?ID=FNF1-2004641948-2122</Url>
      <Description>FNF1-2004641948-2122</Description>
    </_dlc_DocIdUrl>
    <SharedWithUsers xmlns="2055ad94-50af-4133-a31b-832c4e0c4c5a">
      <UserInfo>
        <DisplayName>Emily Halvorsen</DisplayName>
        <AccountId>31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64B3BDB1D54948B3BC603922E80406" ma:contentTypeVersion="12" ma:contentTypeDescription="Opprett et nytt dokument." ma:contentTypeScope="" ma:versionID="a2b3d8e8cb6b3c76980195726d6f059d">
  <xsd:schema xmlns:xsd="http://www.w3.org/2001/XMLSchema" xmlns:xs="http://www.w3.org/2001/XMLSchema" xmlns:p="http://schemas.microsoft.com/office/2006/metadata/properties" xmlns:ns2="2055ad94-50af-4133-a31b-832c4e0c4c5a" xmlns:ns3="1f97d375-2959-4d9a-ac19-34e959e39d78" targetNamespace="http://schemas.microsoft.com/office/2006/metadata/properties" ma:root="true" ma:fieldsID="82b0ffb994bbc4a46c70bcf50425dadd" ns2:_="" ns3:_="">
    <xsd:import namespace="2055ad94-50af-4133-a31b-832c4e0c4c5a"/>
    <xsd:import namespace="1f97d375-2959-4d9a-ac19-34e959e39d7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5ad94-50af-4133-a31b-832c4e0c4c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7d375-2959-4d9a-ac19-34e959e39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A7310C-C001-404A-A303-0354CA660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A0EE9D-8A80-4812-B059-0718A849EA56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f97d375-2959-4d9a-ac19-34e959e39d78"/>
    <ds:schemaRef ds:uri="2055ad94-50af-4133-a31b-832c4e0c4c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B132A7-3F92-4B84-AFFB-D0B9B6BFF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5ad94-50af-4133-a31b-832c4e0c4c5a"/>
    <ds:schemaRef ds:uri="1f97d375-2959-4d9a-ac19-34e959e39d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397E982-B3E4-4C3A-9A9C-46ABD0A3121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1037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Thorsen</dc:creator>
  <cp:lastModifiedBy>Gisle Sæterhaug</cp:lastModifiedBy>
  <cp:revision>11</cp:revision>
  <dcterms:created xsi:type="dcterms:W3CDTF">2019-10-15T10:26:35Z</dcterms:created>
  <dcterms:modified xsi:type="dcterms:W3CDTF">2020-04-30T15:29:24Z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0x0101001F64B3BDB1D54948B3BC603922E80406</vt:lpwstr>
  </property>
  <property fmtid="{D5CDD505-2E9C-101B-9397-08002B2CF9AE}" pid="3" name="_dlc_DocIdItemGuid">
    <vt:lpwstr>d0ba8df5-55bb-445e-92f1-9e710d5bde23</vt:lpwstr>
  </property>
</Properties>
</file>